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Inter Light"/>
      <p:regular r:id="rId12"/>
      <p:bold r:id="rId13"/>
      <p:italic r:id="rId14"/>
      <p:boldItalic r:id="rId15"/>
    </p:embeddedFont>
    <p:embeddedFont>
      <p:font typeface="Inter Medium"/>
      <p:regular r:id="rId16"/>
      <p:bold r:id="rId17"/>
      <p:italic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3L418YaFavWSodsLUZ8xbpeHu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F35A2C4-0256-4644-B4B4-B6CC2E87EB04}">
  <a:tblStyle styleId="{9F35A2C4-0256-4644-B4B4-B6CC2E87EB04}" styleName="Table_0">
    <a:wholeTbl>
      <a:tcTxStyle b="off" i="off">
        <a:font>
          <a:latin typeface="NB International Pro Light"/>
          <a:ea typeface="NB International Pro Light"/>
          <a:cs typeface="NB International Pro Ligh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26363E2-B590-41E5-990B-0973FE8FE907}" styleName="Table_1">
    <a:wholeTbl>
      <a:tcTxStyle b="off" i="off">
        <a:font>
          <a:latin typeface="NB International Pro Light"/>
          <a:ea typeface="NB International Pro Light"/>
          <a:cs typeface="NB International Pro Light"/>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a:band2H>
    <a:band1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a:seCell>
    <a:swCell>
      <a:tcTxStyle/>
    </a:swCell>
    <a:firstRow>
      <a:tcTxStyle b="on" i="off">
        <a:font>
          <a:latin typeface="NB International Pro Light"/>
          <a:ea typeface="NB International Pro Light"/>
          <a:cs typeface="NB International Pro Light"/>
        </a:font>
        <a:schemeClr val="lt1"/>
      </a:tcTxStyle>
      <a:tcStyle>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font" Target="fonts/InterLight-bold.fntdata"/><Relationship Id="rId24" Type="http://customschemas.google.com/relationships/presentationmetadata" Target="metadata"/><Relationship Id="rId12" Type="http://schemas.openxmlformats.org/officeDocument/2006/relationships/font" Target="fonts/InterLight-regular.fntdata"/><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InterLight-boldItalic.fntdata"/><Relationship Id="rId14" Type="http://schemas.openxmlformats.org/officeDocument/2006/relationships/font" Target="fonts/InterLight-italic.fntdata"/><Relationship Id="rId17" Type="http://schemas.openxmlformats.org/officeDocument/2006/relationships/font" Target="fonts/InterMedium-bold.fntdata"/><Relationship Id="rId16" Type="http://schemas.openxmlformats.org/officeDocument/2006/relationships/font" Target="fonts/InterMedium-regular.fntdata"/><Relationship Id="rId5" Type="http://schemas.openxmlformats.org/officeDocument/2006/relationships/notesMaster" Target="notesMasters/notesMaster1.xml"/><Relationship Id="rId19" Type="http://schemas.openxmlformats.org/officeDocument/2006/relationships/font" Target="fonts/InterMedium-boldItalic.fntdata"/><Relationship Id="rId6" Type="http://schemas.openxmlformats.org/officeDocument/2006/relationships/slide" Target="slides/slide1.xml"/><Relationship Id="rId18" Type="http://schemas.openxmlformats.org/officeDocument/2006/relationships/font" Target="fonts/InterMedium-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fr"/>
              <a:t>Speech:</a:t>
            </a:r>
            <a:br>
              <a:rPr lang="fr"/>
            </a:br>
            <a:r>
              <a:rPr lang="fr"/>
              <a:t>– [when only the funnel is displayed] AR6 is not clear regarding fossil use in C1 &amp; C2 scenarios</a:t>
            </a:r>
            <a:br>
              <a:rPr lang="fr"/>
            </a:br>
            <a:r>
              <a:rPr lang="fr"/>
              <a:t>– [when historical data appears] recent updates put historical pathway at the upper range of what was proposed in AR6, meaning we did not deliver</a:t>
            </a:r>
            <a:br>
              <a:rPr lang="fr"/>
            </a:br>
            <a:r>
              <a:rPr lang="fr"/>
              <a:t>– [when NZ scenario appears] reaching NZ requires an even faster decrease in fossils, on top of the different milestones decided at COP28 (Numbers are articles of the First global stocktake), but it does not necessarily transition away from fossil fuels</a:t>
            </a:r>
            <a:endParaRPr/>
          </a:p>
          <a:p>
            <a:pPr indent="0" lvl="0" marL="0" rtl="0" algn="l">
              <a:spcBef>
                <a:spcPts val="0"/>
              </a:spcBef>
              <a:spcAft>
                <a:spcPts val="0"/>
              </a:spcAft>
              <a:buClr>
                <a:schemeClr val="dk1"/>
              </a:buClr>
              <a:buSzPts val="1200"/>
              <a:buFont typeface="Calibri"/>
              <a:buNone/>
            </a:pPr>
            <a:r>
              <a:rPr lang="fr"/>
              <a:t>– [when Phaseout scenario appears] most recent work addresses this shortcoming in light of the Dubai agreement, analysing a pathway with </a:t>
            </a:r>
            <a:r>
              <a:rPr lang="fr">
                <a:solidFill>
                  <a:schemeClr val="dk1"/>
                </a:solidFill>
              </a:rPr>
              <a:t>zero fossil</a:t>
            </a:r>
            <a:r>
              <a:rPr lang="fr"/>
              <a:t> in 2060</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76200" lvl="0" marL="0" rtl="0" algn="l">
              <a:spcBef>
                <a:spcPts val="0"/>
              </a:spcBef>
              <a:spcAft>
                <a:spcPts val="0"/>
              </a:spcAft>
              <a:buClr>
                <a:srgbClr val="3F4350"/>
              </a:buClr>
              <a:buSzPts val="1200"/>
              <a:buFont typeface="Arial"/>
              <a:buChar char="•"/>
            </a:pPr>
            <a:r>
              <a:rPr b="0" i="0" lang="fr">
                <a:solidFill>
                  <a:srgbClr val="3F4350"/>
                </a:solidFill>
                <a:latin typeface="Open Sans"/>
                <a:ea typeface="Open Sans"/>
                <a:cs typeface="Open Sans"/>
                <a:sym typeface="Open Sans"/>
              </a:rPr>
              <a:t>GST 28a: Cap|Electricity|Non-Biomass Renewables</a:t>
            </a:r>
            <a:endParaRPr/>
          </a:p>
          <a:p>
            <a:pPr indent="-76200" lvl="1" marL="457200" rtl="0" algn="l">
              <a:spcBef>
                <a:spcPts val="0"/>
              </a:spcBef>
              <a:spcAft>
                <a:spcPts val="0"/>
              </a:spcAft>
              <a:buClr>
                <a:srgbClr val="3F4350"/>
              </a:buClr>
              <a:buSzPts val="1200"/>
              <a:buFont typeface="Arial"/>
              <a:buChar char="•"/>
            </a:pPr>
            <a:r>
              <a:rPr b="0" i="0" lang="fr">
                <a:solidFill>
                  <a:srgbClr val="3F4350"/>
                </a:solidFill>
                <a:latin typeface="Open Sans"/>
                <a:ea typeface="Open Sans"/>
                <a:cs typeface="Open Sans"/>
                <a:sym typeface="Open Sans"/>
              </a:rPr>
              <a:t>2020: 2774 GW (historical in REMIND)</a:t>
            </a:r>
            <a:endParaRPr/>
          </a:p>
          <a:p>
            <a:pPr indent="-76200" lvl="1" marL="457200" rtl="0" algn="l">
              <a:spcBef>
                <a:spcPts val="0"/>
              </a:spcBef>
              <a:spcAft>
                <a:spcPts val="0"/>
              </a:spcAft>
              <a:buClr>
                <a:srgbClr val="3F4350"/>
              </a:buClr>
              <a:buSzPts val="1200"/>
              <a:buFont typeface="Arial"/>
              <a:buChar char="•"/>
            </a:pPr>
            <a:r>
              <a:rPr b="0" i="0" lang="fr">
                <a:solidFill>
                  <a:srgbClr val="3F4350"/>
                </a:solidFill>
                <a:latin typeface="Open Sans"/>
                <a:ea typeface="Open Sans"/>
                <a:cs typeface="Open Sans"/>
                <a:sym typeface="Open Sans"/>
              </a:rPr>
              <a:t>2025: 5266 GW (historical in REMIND)</a:t>
            </a:r>
            <a:endParaRPr/>
          </a:p>
          <a:p>
            <a:pPr indent="-76200" lvl="1" marL="457200" rtl="0" algn="l">
              <a:spcBef>
                <a:spcPts val="0"/>
              </a:spcBef>
              <a:spcAft>
                <a:spcPts val="0"/>
              </a:spcAft>
              <a:buClr>
                <a:srgbClr val="3F4350"/>
              </a:buClr>
              <a:buSzPts val="1200"/>
              <a:buFont typeface="Arial"/>
              <a:buChar char="•"/>
            </a:pPr>
            <a:r>
              <a:rPr b="0" i="0" lang="fr">
                <a:solidFill>
                  <a:srgbClr val="3F4350"/>
                </a:solidFill>
                <a:latin typeface="Open Sans"/>
                <a:ea typeface="Open Sans"/>
                <a:cs typeface="Open Sans"/>
                <a:sym typeface="Open Sans"/>
              </a:rPr>
              <a:t>2030: 10600-10800 GW (my NZ and Phaseout scenarios)</a:t>
            </a:r>
            <a:endParaRPr/>
          </a:p>
          <a:p>
            <a:pPr indent="-76200" lvl="0" marL="0" rtl="0" algn="l">
              <a:spcBef>
                <a:spcPts val="0"/>
              </a:spcBef>
              <a:spcAft>
                <a:spcPts val="0"/>
              </a:spcAft>
              <a:buClr>
                <a:srgbClr val="3F4350"/>
              </a:buClr>
              <a:buSzPts val="1200"/>
              <a:buFont typeface="Arial"/>
              <a:buChar char="•"/>
            </a:pPr>
            <a:r>
              <a:rPr b="0" i="0" lang="fr">
                <a:solidFill>
                  <a:srgbClr val="3F4350"/>
                </a:solidFill>
                <a:latin typeface="Open Sans"/>
                <a:ea typeface="Open Sans"/>
                <a:cs typeface="Open Sans"/>
                <a:sym typeface="Open Sans"/>
              </a:rPr>
              <a:t>GST 28b: GST specifically writes "coal power", so i compute SE|Electricity|Coal / SE|Electricity * 100. Values are very close for both scenarios:2020: 34%</a:t>
            </a:r>
            <a:endParaRPr/>
          </a:p>
          <a:p>
            <a:pPr indent="-76200" lvl="1" marL="457200" rtl="0" algn="l">
              <a:spcBef>
                <a:spcPts val="0"/>
              </a:spcBef>
              <a:spcAft>
                <a:spcPts val="0"/>
              </a:spcAft>
              <a:buClr>
                <a:srgbClr val="3F4350"/>
              </a:buClr>
              <a:buSzPts val="1200"/>
              <a:buFont typeface="Arial"/>
              <a:buChar char="•"/>
            </a:pPr>
            <a:r>
              <a:rPr b="0" i="0" lang="fr">
                <a:solidFill>
                  <a:srgbClr val="3F4350"/>
                </a:solidFill>
                <a:latin typeface="Open Sans"/>
                <a:ea typeface="Open Sans"/>
                <a:cs typeface="Open Sans"/>
                <a:sym typeface="Open Sans"/>
              </a:rPr>
              <a:t>2025: 29%</a:t>
            </a:r>
            <a:endParaRPr/>
          </a:p>
          <a:p>
            <a:pPr indent="-76200" lvl="1" marL="457200" rtl="0" algn="l">
              <a:spcBef>
                <a:spcPts val="0"/>
              </a:spcBef>
              <a:spcAft>
                <a:spcPts val="0"/>
              </a:spcAft>
              <a:buClr>
                <a:srgbClr val="3F4350"/>
              </a:buClr>
              <a:buSzPts val="1200"/>
              <a:buFont typeface="Arial"/>
              <a:buChar char="•"/>
            </a:pPr>
            <a:r>
              <a:rPr b="0" i="0" lang="fr">
                <a:solidFill>
                  <a:srgbClr val="3F4350"/>
                </a:solidFill>
                <a:latin typeface="Open Sans"/>
                <a:ea typeface="Open Sans"/>
                <a:cs typeface="Open Sans"/>
                <a:sym typeface="Open Sans"/>
              </a:rPr>
              <a:t>2030: 16%</a:t>
            </a:r>
            <a:endParaRPr/>
          </a:p>
          <a:p>
            <a:pPr indent="-76200" lvl="1" marL="457200" rtl="0" algn="l">
              <a:spcBef>
                <a:spcPts val="0"/>
              </a:spcBef>
              <a:spcAft>
                <a:spcPts val="0"/>
              </a:spcAft>
              <a:buClr>
                <a:srgbClr val="3F4350"/>
              </a:buClr>
              <a:buSzPts val="1200"/>
              <a:buFont typeface="Arial"/>
              <a:buChar char="•"/>
            </a:pPr>
            <a:r>
              <a:rPr b="0" i="0" lang="fr">
                <a:solidFill>
                  <a:srgbClr val="3F4350"/>
                </a:solidFill>
                <a:latin typeface="Open Sans"/>
                <a:ea typeface="Open Sans"/>
                <a:cs typeface="Open Sans"/>
                <a:sym typeface="Open Sans"/>
              </a:rPr>
              <a:t>2035: 5%</a:t>
            </a:r>
            <a:endParaRPr/>
          </a:p>
          <a:p>
            <a:pPr indent="-76200" lvl="1" marL="457200" rtl="0" algn="l">
              <a:spcBef>
                <a:spcPts val="0"/>
              </a:spcBef>
              <a:spcAft>
                <a:spcPts val="0"/>
              </a:spcAft>
              <a:buClr>
                <a:srgbClr val="3F4350"/>
              </a:buClr>
              <a:buSzPts val="1200"/>
              <a:buFont typeface="Arial"/>
              <a:buChar char="•"/>
            </a:pPr>
            <a:r>
              <a:rPr b="0" i="0" lang="fr">
                <a:solidFill>
                  <a:srgbClr val="3F4350"/>
                </a:solidFill>
                <a:latin typeface="Open Sans"/>
                <a:ea typeface="Open Sans"/>
                <a:cs typeface="Open Sans"/>
                <a:sym typeface="Open Sans"/>
              </a:rPr>
              <a:t>2040: 1%</a:t>
            </a:r>
            <a:endParaRPr/>
          </a:p>
          <a:p>
            <a:pPr indent="-76200" lvl="0" marL="0" rtl="0" algn="l">
              <a:spcBef>
                <a:spcPts val="0"/>
              </a:spcBef>
              <a:spcAft>
                <a:spcPts val="0"/>
              </a:spcAft>
              <a:buClr>
                <a:srgbClr val="3F4350"/>
              </a:buClr>
              <a:buSzPts val="1200"/>
              <a:buFont typeface="Arial"/>
              <a:buChar char="•"/>
            </a:pPr>
            <a:r>
              <a:rPr b="0" i="0" lang="fr">
                <a:solidFill>
                  <a:srgbClr val="3F4350"/>
                </a:solidFill>
                <a:latin typeface="Open Sans"/>
                <a:ea typeface="Open Sans"/>
                <a:cs typeface="Open Sans"/>
                <a:sym typeface="Open Sans"/>
              </a:rPr>
              <a:t>GST 27: Emi|CO2, net zero year is a little misleading because it does not inform how much is emitted before (~ peak warming). We cannot know the exact year of net zero, but it's around 2048 for Net Zero scenario, and around 2051 for Fossil Phaseout (numbers in MtCO2/yr):</a:t>
            </a:r>
            <a:endParaRPr/>
          </a:p>
          <a:p>
            <a:pPr indent="0" lvl="1" marL="457200" rtl="0" algn="l">
              <a:spcBef>
                <a:spcPts val="0"/>
              </a:spcBef>
              <a:spcAft>
                <a:spcPts val="0"/>
              </a:spcAft>
              <a:buNone/>
            </a:pPr>
            <a:r>
              <a:rPr b="0" i="0" lang="fr">
                <a:solidFill>
                  <a:srgbClr val="3F4350"/>
                </a:solidFill>
                <a:latin typeface="Open Sans"/>
                <a:ea typeface="Open Sans"/>
                <a:cs typeface="Open Sans"/>
                <a:sym typeface="Open Sans"/>
              </a:rPr>
              <a:t>| Net Zero | Emi|CO2 | 2045 | 2193.4139 | </a:t>
            </a:r>
            <a:endParaRPr/>
          </a:p>
          <a:p>
            <a:pPr indent="0" lvl="1" marL="457200" rtl="0" algn="l">
              <a:spcBef>
                <a:spcPts val="0"/>
              </a:spcBef>
              <a:spcAft>
                <a:spcPts val="0"/>
              </a:spcAft>
              <a:buNone/>
            </a:pPr>
            <a:r>
              <a:rPr b="0" i="0" lang="fr">
                <a:solidFill>
                  <a:srgbClr val="3F4350"/>
                </a:solidFill>
                <a:latin typeface="Open Sans"/>
                <a:ea typeface="Open Sans"/>
                <a:cs typeface="Open Sans"/>
                <a:sym typeface="Open Sans"/>
              </a:rPr>
              <a:t>| Net Zero | Emi|CO2 | 2050 | -1700.6935 | </a:t>
            </a:r>
            <a:endParaRPr/>
          </a:p>
          <a:p>
            <a:pPr indent="0" lvl="1" marL="457200" rtl="0" algn="l">
              <a:spcBef>
                <a:spcPts val="0"/>
              </a:spcBef>
              <a:spcAft>
                <a:spcPts val="0"/>
              </a:spcAft>
              <a:buNone/>
            </a:pPr>
            <a:r>
              <a:rPr b="0" i="0" lang="fr">
                <a:solidFill>
                  <a:srgbClr val="3F4350"/>
                </a:solidFill>
                <a:latin typeface="Open Sans"/>
                <a:ea typeface="Open Sans"/>
                <a:cs typeface="Open Sans"/>
                <a:sym typeface="Open Sans"/>
              </a:rPr>
              <a:t>| Fossil Phaseout | Emi|CO2 | 2045 | 3767.9186 | </a:t>
            </a:r>
            <a:endParaRPr/>
          </a:p>
          <a:p>
            <a:pPr indent="0" lvl="1" marL="457200" rtl="0" algn="l">
              <a:spcBef>
                <a:spcPts val="0"/>
              </a:spcBef>
              <a:spcAft>
                <a:spcPts val="0"/>
              </a:spcAft>
              <a:buNone/>
            </a:pPr>
            <a:r>
              <a:rPr b="0" i="0" lang="fr">
                <a:solidFill>
                  <a:srgbClr val="3F4350"/>
                </a:solidFill>
                <a:latin typeface="Open Sans"/>
                <a:ea typeface="Open Sans"/>
                <a:cs typeface="Open Sans"/>
                <a:sym typeface="Open Sans"/>
              </a:rPr>
              <a:t>| Fossil Phaseout | Emi|CO2 | 2050 | 111.2056 | </a:t>
            </a:r>
            <a:endParaRPr/>
          </a:p>
          <a:p>
            <a:pPr indent="0" lvl="1" marL="457200" rtl="0" algn="l">
              <a:spcBef>
                <a:spcPts val="0"/>
              </a:spcBef>
              <a:spcAft>
                <a:spcPts val="0"/>
              </a:spcAft>
              <a:buNone/>
            </a:pPr>
            <a:r>
              <a:rPr b="0" i="0" lang="fr">
                <a:solidFill>
                  <a:srgbClr val="3F4350"/>
                </a:solidFill>
                <a:latin typeface="Open Sans"/>
                <a:ea typeface="Open Sans"/>
                <a:cs typeface="Open Sans"/>
                <a:sym typeface="Open Sans"/>
              </a:rPr>
              <a:t>| Fossil Phaseout | Emi|CO2 | 2055 | -1601.4513 | </a:t>
            </a:r>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a2ae3cc2a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a2ae3cc2a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3a2ae3cc2a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6.jpg"/><Relationship Id="rId6" Type="http://schemas.openxmlformats.org/officeDocument/2006/relationships/image" Target="../media/image18.png"/><Relationship Id="rId7"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lide blue">
  <p:cSld name="Titelslide blue">
    <p:spTree>
      <p:nvGrpSpPr>
        <p:cNvPr id="12" name="Shape 12"/>
        <p:cNvGrpSpPr/>
        <p:nvPr/>
      </p:nvGrpSpPr>
      <p:grpSpPr>
        <a:xfrm>
          <a:off x="0" y="0"/>
          <a:ext cx="0" cy="0"/>
          <a:chOff x="0" y="0"/>
          <a:chExt cx="0" cy="0"/>
        </a:xfrm>
      </p:grpSpPr>
      <p:sp>
        <p:nvSpPr>
          <p:cNvPr id="13" name="Google Shape;13;p7"/>
          <p:cNvSpPr/>
          <p:nvPr/>
        </p:nvSpPr>
        <p:spPr>
          <a:xfrm>
            <a:off x="0" y="1546412"/>
            <a:ext cx="12192000" cy="5311588"/>
          </a:xfrm>
          <a:custGeom>
            <a:rect b="b" l="l" r="r" t="t"/>
            <a:pathLst>
              <a:path extrusionOk="0" h="5311588" w="12192000">
                <a:moveTo>
                  <a:pt x="0" y="2441848"/>
                </a:moveTo>
                <a:lnTo>
                  <a:pt x="12192000" y="0"/>
                </a:lnTo>
                <a:lnTo>
                  <a:pt x="12192000" y="5311588"/>
                </a:lnTo>
                <a:lnTo>
                  <a:pt x="0" y="5311588"/>
                </a:lnTo>
                <a:lnTo>
                  <a:pt x="0" y="244184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nter Light"/>
              <a:ea typeface="Inter Light"/>
              <a:cs typeface="Inter Light"/>
              <a:sym typeface="Inter Light"/>
            </a:endParaRPr>
          </a:p>
        </p:txBody>
      </p:sp>
      <p:sp>
        <p:nvSpPr>
          <p:cNvPr id="14" name="Google Shape;14;p7"/>
          <p:cNvSpPr txBox="1"/>
          <p:nvPr>
            <p:ph idx="1" type="subTitle"/>
          </p:nvPr>
        </p:nvSpPr>
        <p:spPr>
          <a:xfrm>
            <a:off x="576000" y="1813680"/>
            <a:ext cx="6162212" cy="1234619"/>
          </a:xfrm>
          <a:prstGeom prst="rect">
            <a:avLst/>
          </a:prstGeom>
          <a:noFill/>
          <a:ln>
            <a:noFill/>
          </a:ln>
        </p:spPr>
        <p:txBody>
          <a:bodyPr anchorCtr="0" anchor="t" bIns="0" lIns="18000" spcFirstLastPara="1" rIns="0" wrap="square" tIns="0">
            <a:noAutofit/>
          </a:bodyPr>
          <a:lstStyle>
            <a:lvl1pPr lvl="0" algn="l">
              <a:lnSpc>
                <a:spcPct val="110000"/>
              </a:lnSpc>
              <a:spcBef>
                <a:spcPts val="0"/>
              </a:spcBef>
              <a:spcAft>
                <a:spcPts val="0"/>
              </a:spcAft>
              <a:buClr>
                <a:schemeClr val="dk1"/>
              </a:buClr>
              <a:buSzPts val="1800"/>
              <a:buFont typeface="Inter Light"/>
              <a:buNone/>
              <a:defRPr sz="1800">
                <a:solidFill>
                  <a:schemeClr val="dk1"/>
                </a:solidFill>
              </a:defRPr>
            </a:lvl1pPr>
            <a:lvl2pPr lvl="1" algn="ctr">
              <a:lnSpc>
                <a:spcPct val="110000"/>
              </a:lnSpc>
              <a:spcBef>
                <a:spcPts val="0"/>
              </a:spcBef>
              <a:spcAft>
                <a:spcPts val="0"/>
              </a:spcAft>
              <a:buClr>
                <a:schemeClr val="dk2"/>
              </a:buClr>
              <a:buSzPts val="2000"/>
              <a:buNone/>
              <a:defRPr sz="2000"/>
            </a:lvl2pPr>
            <a:lvl3pPr lvl="2" algn="ctr">
              <a:lnSpc>
                <a:spcPct val="110000"/>
              </a:lnSpc>
              <a:spcBef>
                <a:spcPts val="0"/>
              </a:spcBef>
              <a:spcAft>
                <a:spcPts val="0"/>
              </a:spcAft>
              <a:buClr>
                <a:schemeClr val="dk2"/>
              </a:buClr>
              <a:buSzPts val="1800"/>
              <a:buNone/>
              <a:defRPr sz="1800"/>
            </a:lvl3pPr>
            <a:lvl4pPr lvl="3" algn="ctr">
              <a:lnSpc>
                <a:spcPct val="110000"/>
              </a:lnSpc>
              <a:spcBef>
                <a:spcPts val="0"/>
              </a:spcBef>
              <a:spcAft>
                <a:spcPts val="0"/>
              </a:spcAft>
              <a:buSzPts val="1600"/>
              <a:buNone/>
              <a:defRPr sz="1600"/>
            </a:lvl4pPr>
            <a:lvl5pPr lvl="4" algn="ctr">
              <a:lnSpc>
                <a:spcPct val="110000"/>
              </a:lnSpc>
              <a:spcBef>
                <a:spcPts val="0"/>
              </a:spcBef>
              <a:spcAft>
                <a:spcPts val="0"/>
              </a:spcAft>
              <a:buClr>
                <a:schemeClr val="dk2"/>
              </a:buClr>
              <a:buSzPts val="1600"/>
              <a:buNone/>
              <a:defRPr sz="1600"/>
            </a:lvl5pPr>
            <a:lvl6pPr lvl="5" algn="ctr">
              <a:lnSpc>
                <a:spcPct val="90000"/>
              </a:lnSpc>
              <a:spcBef>
                <a:spcPts val="0"/>
              </a:spcBef>
              <a:spcAft>
                <a:spcPts val="0"/>
              </a:spcAft>
              <a:buClr>
                <a:schemeClr val="dk1"/>
              </a:buClr>
              <a:buSzPts val="1600"/>
              <a:buNone/>
              <a:defRPr sz="1600"/>
            </a:lvl6pPr>
            <a:lvl7pPr lvl="6" algn="ctr">
              <a:lnSpc>
                <a:spcPct val="90000"/>
              </a:lnSpc>
              <a:spcBef>
                <a:spcPts val="0"/>
              </a:spcBef>
              <a:spcAft>
                <a:spcPts val="0"/>
              </a:spcAft>
              <a:buClr>
                <a:schemeClr val="dk1"/>
              </a:buClr>
              <a:buSzPts val="1600"/>
              <a:buFont typeface="Inter Light"/>
              <a:buNone/>
              <a:defRPr sz="1600"/>
            </a:lvl7pPr>
            <a:lvl8pPr lvl="7" algn="ctr">
              <a:lnSpc>
                <a:spcPct val="90000"/>
              </a:lnSpc>
              <a:spcBef>
                <a:spcPts val="0"/>
              </a:spcBef>
              <a:spcAft>
                <a:spcPts val="0"/>
              </a:spcAft>
              <a:buClr>
                <a:schemeClr val="dk1"/>
              </a:buClr>
              <a:buSzPts val="1600"/>
              <a:buNone/>
              <a:defRPr sz="1600"/>
            </a:lvl8pPr>
            <a:lvl9pPr lvl="8" algn="ctr">
              <a:lnSpc>
                <a:spcPct val="90000"/>
              </a:lnSpc>
              <a:spcBef>
                <a:spcPts val="0"/>
              </a:spcBef>
              <a:spcAft>
                <a:spcPts val="0"/>
              </a:spcAft>
              <a:buClr>
                <a:schemeClr val="dk1"/>
              </a:buClr>
              <a:buSzPts val="1600"/>
              <a:buNone/>
              <a:defRPr sz="1600"/>
            </a:lvl9pPr>
          </a:lstStyle>
          <a:p/>
        </p:txBody>
      </p:sp>
      <p:sp>
        <p:nvSpPr>
          <p:cNvPr id="15" name="Google Shape;15;p7"/>
          <p:cNvSpPr txBox="1"/>
          <p:nvPr>
            <p:ph type="ctrTitle"/>
          </p:nvPr>
        </p:nvSpPr>
        <p:spPr>
          <a:xfrm>
            <a:off x="575999" y="504000"/>
            <a:ext cx="6449027" cy="130968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b="0" sz="44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 name="Google Shape;16;p7"/>
          <p:cNvPicPr preferRelativeResize="0"/>
          <p:nvPr/>
        </p:nvPicPr>
        <p:blipFill rotWithShape="1">
          <a:blip r:embed="rId2">
            <a:alphaModFix/>
          </a:blip>
          <a:srcRect b="0" l="0" r="0" t="0"/>
          <a:stretch/>
        </p:blipFill>
        <p:spPr>
          <a:xfrm>
            <a:off x="540000" y="5926259"/>
            <a:ext cx="1890000" cy="398572"/>
          </a:xfrm>
          <a:prstGeom prst="rect">
            <a:avLst/>
          </a:prstGeom>
          <a:noFill/>
          <a:ln>
            <a:noFill/>
          </a:ln>
        </p:spPr>
      </p:pic>
      <p:pic>
        <p:nvPicPr>
          <p:cNvPr id="17" name="Google Shape;17;p7"/>
          <p:cNvPicPr preferRelativeResize="0"/>
          <p:nvPr/>
        </p:nvPicPr>
        <p:blipFill rotWithShape="1">
          <a:blip r:embed="rId3">
            <a:alphaModFix/>
          </a:blip>
          <a:srcRect b="0" l="0" r="0" t="0"/>
          <a:stretch/>
        </p:blipFill>
        <p:spPr>
          <a:xfrm>
            <a:off x="2553701" y="5973011"/>
            <a:ext cx="5148000" cy="305069"/>
          </a:xfrm>
          <a:prstGeom prst="rect">
            <a:avLst/>
          </a:prstGeom>
          <a:noFill/>
          <a:ln>
            <a:noFill/>
          </a:ln>
        </p:spPr>
      </p:pic>
      <p:pic>
        <p:nvPicPr>
          <p:cNvPr id="18" name="Google Shape;18;p7"/>
          <p:cNvPicPr preferRelativeResize="0"/>
          <p:nvPr/>
        </p:nvPicPr>
        <p:blipFill rotWithShape="1">
          <a:blip r:embed="rId4">
            <a:alphaModFix/>
          </a:blip>
          <a:srcRect b="28961" l="0" r="0" t="0"/>
          <a:stretch/>
        </p:blipFill>
        <p:spPr>
          <a:xfrm>
            <a:off x="579600" y="4330245"/>
            <a:ext cx="2196000" cy="832305"/>
          </a:xfrm>
          <a:prstGeom prst="rect">
            <a:avLst/>
          </a:prstGeom>
          <a:noFill/>
          <a:ln>
            <a:noFill/>
          </a:ln>
        </p:spPr>
      </p:pic>
      <p:sp>
        <p:nvSpPr>
          <p:cNvPr id="19" name="Google Shape;19;p7"/>
          <p:cNvSpPr/>
          <p:nvPr>
            <p:ph idx="2" type="pic"/>
          </p:nvPr>
        </p:nvSpPr>
        <p:spPr>
          <a:xfrm>
            <a:off x="7025027" y="565010"/>
            <a:ext cx="4595008" cy="5724000"/>
          </a:xfrm>
          <a:prstGeom prst="roundRect">
            <a:avLst>
              <a:gd fmla="val 49714"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insert text">
  <p:cSld name="Title, text + insert text">
    <p:spTree>
      <p:nvGrpSpPr>
        <p:cNvPr id="69" name="Shape 69"/>
        <p:cNvGrpSpPr/>
        <p:nvPr/>
      </p:nvGrpSpPr>
      <p:grpSpPr>
        <a:xfrm>
          <a:off x="0" y="0"/>
          <a:ext cx="0" cy="0"/>
          <a:chOff x="0" y="0"/>
          <a:chExt cx="0" cy="0"/>
        </a:xfrm>
      </p:grpSpPr>
      <p:sp>
        <p:nvSpPr>
          <p:cNvPr id="70" name="Google Shape;70;p16"/>
          <p:cNvSpPr/>
          <p:nvPr/>
        </p:nvSpPr>
        <p:spPr>
          <a:xfrm flipH="1">
            <a:off x="4017363" y="5186597"/>
            <a:ext cx="8174637" cy="1671403"/>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sp>
        <p:nvSpPr>
          <p:cNvPr id="71" name="Google Shape;71;p16"/>
          <p:cNvSpPr txBox="1"/>
          <p:nvPr>
            <p:ph type="title"/>
          </p:nvPr>
        </p:nvSpPr>
        <p:spPr>
          <a:xfrm>
            <a:off x="576000" y="504502"/>
            <a:ext cx="6035815" cy="213319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6"/>
          <p:cNvSpPr txBox="1"/>
          <p:nvPr>
            <p:ph idx="1" type="body"/>
          </p:nvPr>
        </p:nvSpPr>
        <p:spPr>
          <a:xfrm>
            <a:off x="576000" y="2637692"/>
            <a:ext cx="6035815" cy="3671033"/>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0"/>
              </a:spcBef>
              <a:spcAft>
                <a:spcPts val="0"/>
              </a:spcAft>
              <a:buClr>
                <a:schemeClr val="dk2"/>
              </a:buClr>
              <a:buSzPts val="2700"/>
              <a:buFont typeface="Arial"/>
              <a:buNone/>
              <a:defRPr sz="2700">
                <a:solidFill>
                  <a:srgbClr val="21333A"/>
                </a:solidFill>
              </a:defRPr>
            </a:lvl1pPr>
            <a:lvl2pPr indent="-400050" lvl="1" marL="914400" algn="l">
              <a:lnSpc>
                <a:spcPct val="110000"/>
              </a:lnSpc>
              <a:spcBef>
                <a:spcPts val="0"/>
              </a:spcBef>
              <a:spcAft>
                <a:spcPts val="0"/>
              </a:spcAft>
              <a:buClr>
                <a:schemeClr val="dk2"/>
              </a:buClr>
              <a:buSzPts val="2700"/>
              <a:buFont typeface="Arial"/>
              <a:buChar char="•"/>
              <a:defRPr sz="2700">
                <a:solidFill>
                  <a:srgbClr val="21333A"/>
                </a:solidFill>
              </a:defRPr>
            </a:lvl2pPr>
            <a:lvl3pPr indent="-400050" lvl="2" marL="1371600" algn="l">
              <a:lnSpc>
                <a:spcPct val="110000"/>
              </a:lnSpc>
              <a:spcBef>
                <a:spcPts val="0"/>
              </a:spcBef>
              <a:spcAft>
                <a:spcPts val="0"/>
              </a:spcAft>
              <a:buClr>
                <a:schemeClr val="dk2"/>
              </a:buClr>
              <a:buSzPts val="2700"/>
              <a:buFont typeface="Arial"/>
              <a:buChar char="•"/>
              <a:defRPr sz="2700">
                <a:solidFill>
                  <a:srgbClr val="21333A"/>
                </a:solidFill>
              </a:defRPr>
            </a:lvl3pPr>
            <a:lvl4pPr indent="-400050" lvl="3" marL="1828800" algn="l">
              <a:lnSpc>
                <a:spcPct val="110000"/>
              </a:lnSpc>
              <a:spcBef>
                <a:spcPts val="0"/>
              </a:spcBef>
              <a:spcAft>
                <a:spcPts val="0"/>
              </a:spcAft>
              <a:buClr>
                <a:schemeClr val="dk2"/>
              </a:buClr>
              <a:buSzPts val="2700"/>
              <a:buFont typeface="Arial"/>
              <a:buChar char="•"/>
              <a:defRPr sz="2700">
                <a:solidFill>
                  <a:srgbClr val="21333A"/>
                </a:solidFill>
              </a:defRPr>
            </a:lvl4pPr>
            <a:lvl5pPr indent="-400050" lvl="4" marL="2286000" algn="l">
              <a:lnSpc>
                <a:spcPct val="110000"/>
              </a:lnSpc>
              <a:spcBef>
                <a:spcPts val="0"/>
              </a:spcBef>
              <a:spcAft>
                <a:spcPts val="0"/>
              </a:spcAft>
              <a:buClr>
                <a:schemeClr val="dk2"/>
              </a:buClr>
              <a:buSzPts val="2700"/>
              <a:buFont typeface="Arial"/>
              <a:buChar char="•"/>
              <a:defRPr sz="2700">
                <a:solidFill>
                  <a:srgbClr val="21333A"/>
                </a:solidFill>
              </a:defRPr>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sp>
        <p:nvSpPr>
          <p:cNvPr id="73" name="Google Shape;73;p16"/>
          <p:cNvSpPr txBox="1"/>
          <p:nvPr>
            <p:ph idx="2" type="body"/>
          </p:nvPr>
        </p:nvSpPr>
        <p:spPr>
          <a:xfrm>
            <a:off x="7023600" y="1796401"/>
            <a:ext cx="4593600" cy="5061601"/>
          </a:xfrm>
          <a:prstGeom prst="rect">
            <a:avLst/>
          </a:prstGeom>
          <a:solidFill>
            <a:schemeClr val="dk1"/>
          </a:solidFill>
          <a:ln>
            <a:noFill/>
          </a:ln>
        </p:spPr>
        <p:txBody>
          <a:bodyPr anchorCtr="0" anchor="ctr" bIns="180000" lIns="720000" spcFirstLastPara="1" rIns="180000" wrap="square" tIns="180000">
            <a:noAutofit/>
          </a:bodyPr>
          <a:lstStyle>
            <a:lvl1pPr indent="-228600" lvl="0" marL="457200" algn="l">
              <a:lnSpc>
                <a:spcPct val="110000"/>
              </a:lnSpc>
              <a:spcBef>
                <a:spcPts val="0"/>
              </a:spcBef>
              <a:spcAft>
                <a:spcPts val="0"/>
              </a:spcAft>
              <a:buClr>
                <a:schemeClr val="lt1"/>
              </a:buClr>
              <a:buSzPts val="2700"/>
              <a:buFont typeface="Inter Light"/>
              <a:buNone/>
              <a:defRPr>
                <a:solidFill>
                  <a:schemeClr val="lt1"/>
                </a:solidFill>
              </a:defRPr>
            </a:lvl1pPr>
            <a:lvl2pPr indent="-228600" lvl="1" marL="914400" algn="l">
              <a:lnSpc>
                <a:spcPct val="110000"/>
              </a:lnSpc>
              <a:spcBef>
                <a:spcPts val="0"/>
              </a:spcBef>
              <a:spcAft>
                <a:spcPts val="0"/>
              </a:spcAft>
              <a:buClr>
                <a:schemeClr val="lt1"/>
              </a:buClr>
              <a:buSzPts val="2700"/>
              <a:buFont typeface="Inter Light"/>
              <a:buNone/>
              <a:defRPr>
                <a:solidFill>
                  <a:schemeClr val="lt1"/>
                </a:solidFill>
              </a:defRPr>
            </a:lvl2pPr>
            <a:lvl3pPr indent="-228600" lvl="2" marL="1371600" algn="l">
              <a:lnSpc>
                <a:spcPct val="110000"/>
              </a:lnSpc>
              <a:spcBef>
                <a:spcPts val="0"/>
              </a:spcBef>
              <a:spcAft>
                <a:spcPts val="0"/>
              </a:spcAft>
              <a:buClr>
                <a:schemeClr val="lt1"/>
              </a:buClr>
              <a:buSzPts val="2700"/>
              <a:buFont typeface="Inter Light"/>
              <a:buNone/>
              <a:defRPr>
                <a:solidFill>
                  <a:schemeClr val="lt1"/>
                </a:solidFill>
              </a:defRPr>
            </a:lvl3pPr>
            <a:lvl4pPr indent="-228600" lvl="3" marL="1828800" algn="l">
              <a:lnSpc>
                <a:spcPct val="110000"/>
              </a:lnSpc>
              <a:spcBef>
                <a:spcPts val="0"/>
              </a:spcBef>
              <a:spcAft>
                <a:spcPts val="0"/>
              </a:spcAft>
              <a:buSzPts val="2700"/>
              <a:buFont typeface="Inter Light"/>
              <a:buNone/>
              <a:defRPr>
                <a:solidFill>
                  <a:schemeClr val="lt1"/>
                </a:solidFill>
              </a:defRPr>
            </a:lvl4pPr>
            <a:lvl5pPr indent="-228600" lvl="4" marL="2286000" algn="l">
              <a:lnSpc>
                <a:spcPct val="110000"/>
              </a:lnSpc>
              <a:spcBef>
                <a:spcPts val="0"/>
              </a:spcBef>
              <a:spcAft>
                <a:spcPts val="0"/>
              </a:spcAft>
              <a:buClr>
                <a:schemeClr val="lt1"/>
              </a:buClr>
              <a:buSzPts val="2700"/>
              <a:buFont typeface="Inter Light"/>
              <a:buNone/>
              <a:defRPr>
                <a:solidFill>
                  <a:schemeClr val="lt1"/>
                </a:solidFill>
              </a:defRPr>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pic>
        <p:nvPicPr>
          <p:cNvPr id="74" name="Google Shape;74;p16"/>
          <p:cNvPicPr preferRelativeResize="0"/>
          <p:nvPr/>
        </p:nvPicPr>
        <p:blipFill rotWithShape="1">
          <a:blip r:embed="rId2">
            <a:alphaModFix/>
          </a:blip>
          <a:srcRect b="29093" l="0" r="0" t="0"/>
          <a:stretch/>
        </p:blipFill>
        <p:spPr>
          <a:xfrm>
            <a:off x="10176001" y="584200"/>
            <a:ext cx="1440000" cy="546146"/>
          </a:xfrm>
          <a:prstGeom prst="rect">
            <a:avLst/>
          </a:prstGeom>
          <a:noFill/>
          <a:ln>
            <a:noFill/>
          </a:ln>
        </p:spPr>
      </p:pic>
    </p:spTree>
  </p:cSld>
  <p:clrMapOvr>
    <a:masterClrMapping/>
  </p:clrMapOvr>
  <p:extLst>
    <p:ext uri="{DCECCB84-F9BA-43D5-87BE-67443E8EF086}">
      <p15:sldGuideLst>
        <p15:guide id="1" pos="415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mall">
  <p:cSld name="Table small">
    <p:spTree>
      <p:nvGrpSpPr>
        <p:cNvPr id="75" name="Shape 75"/>
        <p:cNvGrpSpPr/>
        <p:nvPr/>
      </p:nvGrpSpPr>
      <p:grpSpPr>
        <a:xfrm>
          <a:off x="0" y="0"/>
          <a:ext cx="0" cy="0"/>
          <a:chOff x="0" y="0"/>
          <a:chExt cx="0" cy="0"/>
        </a:xfrm>
      </p:grpSpPr>
      <p:sp>
        <p:nvSpPr>
          <p:cNvPr id="76" name="Google Shape;76;p17"/>
          <p:cNvSpPr txBox="1"/>
          <p:nvPr>
            <p:ph type="title"/>
          </p:nvPr>
        </p:nvSpPr>
        <p:spPr>
          <a:xfrm>
            <a:off x="575997" y="504502"/>
            <a:ext cx="9050049" cy="155334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7"/>
          <p:cNvSpPr/>
          <p:nvPr/>
        </p:nvSpPr>
        <p:spPr>
          <a:xfrm flipH="1">
            <a:off x="9626051" y="6333361"/>
            <a:ext cx="2565948" cy="524639"/>
          </a:xfrm>
          <a:custGeom>
            <a:rect b="b" l="l" r="r" t="t"/>
            <a:pathLst>
              <a:path extrusionOk="0" h="524639" w="2565948">
                <a:moveTo>
                  <a:pt x="0" y="0"/>
                </a:moveTo>
                <a:lnTo>
                  <a:pt x="0" y="524639"/>
                </a:lnTo>
                <a:lnTo>
                  <a:pt x="2565948" y="52463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pic>
        <p:nvPicPr>
          <p:cNvPr id="78" name="Google Shape;78;p17"/>
          <p:cNvPicPr preferRelativeResize="0"/>
          <p:nvPr/>
        </p:nvPicPr>
        <p:blipFill rotWithShape="1">
          <a:blip r:embed="rId2">
            <a:alphaModFix/>
          </a:blip>
          <a:srcRect b="29093" l="0" r="0" t="0"/>
          <a:stretch/>
        </p:blipFill>
        <p:spPr>
          <a:xfrm>
            <a:off x="10176001" y="584200"/>
            <a:ext cx="1440000" cy="546146"/>
          </a:xfrm>
          <a:prstGeom prst="rect">
            <a:avLst/>
          </a:prstGeom>
          <a:noFill/>
          <a:ln>
            <a:noFill/>
          </a:ln>
        </p:spPr>
      </p:pic>
    </p:spTree>
  </p:cSld>
  <p:clrMapOvr>
    <a:masterClrMapping/>
  </p:clrMapOvr>
  <p:extLst>
    <p:ext uri="{DCECCB84-F9BA-43D5-87BE-67443E8EF086}">
      <p15:sldGuideLst>
        <p15:guide id="1" pos="606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_no triangle">
  <p:cSld name="Title + content _no triangle">
    <p:spTree>
      <p:nvGrpSpPr>
        <p:cNvPr id="79" name="Shape 79"/>
        <p:cNvGrpSpPr/>
        <p:nvPr/>
      </p:nvGrpSpPr>
      <p:grpSpPr>
        <a:xfrm>
          <a:off x="0" y="0"/>
          <a:ext cx="0" cy="0"/>
          <a:chOff x="0" y="0"/>
          <a:chExt cx="0" cy="0"/>
        </a:xfrm>
      </p:grpSpPr>
      <p:sp>
        <p:nvSpPr>
          <p:cNvPr id="80" name="Google Shape;80;p18"/>
          <p:cNvSpPr txBox="1"/>
          <p:nvPr>
            <p:ph idx="1" type="body"/>
          </p:nvPr>
        </p:nvSpPr>
        <p:spPr>
          <a:xfrm>
            <a:off x="575739" y="2057848"/>
            <a:ext cx="11039999" cy="4250877"/>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rgbClr val="21333A"/>
              </a:buClr>
              <a:buSzPts val="2000"/>
              <a:buFont typeface="Inter Light"/>
              <a:buNone/>
              <a:defRPr sz="2000"/>
            </a:lvl1pPr>
            <a:lvl2pPr indent="-355600" lvl="1" marL="914400" algn="l">
              <a:lnSpc>
                <a:spcPct val="110000"/>
              </a:lnSpc>
              <a:spcBef>
                <a:spcPts val="0"/>
              </a:spcBef>
              <a:spcAft>
                <a:spcPts val="0"/>
              </a:spcAft>
              <a:buClr>
                <a:schemeClr val="dk2"/>
              </a:buClr>
              <a:buSzPts val="2000"/>
              <a:buChar char="•"/>
              <a:defRPr sz="2000"/>
            </a:lvl2pPr>
            <a:lvl3pPr indent="-355600" lvl="2" marL="1371600" algn="l">
              <a:lnSpc>
                <a:spcPct val="110000"/>
              </a:lnSpc>
              <a:spcBef>
                <a:spcPts val="0"/>
              </a:spcBef>
              <a:spcAft>
                <a:spcPts val="0"/>
              </a:spcAft>
              <a:buClr>
                <a:schemeClr val="dk2"/>
              </a:buClr>
              <a:buSzPts val="2000"/>
              <a:buChar char="•"/>
              <a:defRPr sz="2000"/>
            </a:lvl3pPr>
            <a:lvl4pPr indent="-355600" lvl="3" marL="1828800" algn="l">
              <a:lnSpc>
                <a:spcPct val="110000"/>
              </a:lnSpc>
              <a:spcBef>
                <a:spcPts val="0"/>
              </a:spcBef>
              <a:spcAft>
                <a:spcPts val="0"/>
              </a:spcAft>
              <a:buSzPts val="2000"/>
              <a:buChar char="•"/>
              <a:defRPr sz="2000"/>
            </a:lvl4pPr>
            <a:lvl5pPr indent="-355600" lvl="4" marL="2286000" algn="l">
              <a:lnSpc>
                <a:spcPct val="110000"/>
              </a:lnSpc>
              <a:spcBef>
                <a:spcPts val="0"/>
              </a:spcBef>
              <a:spcAft>
                <a:spcPts val="0"/>
              </a:spcAft>
              <a:buClr>
                <a:schemeClr val="dk2"/>
              </a:buClr>
              <a:buSzPts val="2000"/>
              <a:buChar char="•"/>
              <a:defRPr sz="2000"/>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sp>
        <p:nvSpPr>
          <p:cNvPr id="81" name="Google Shape;81;p18"/>
          <p:cNvSpPr txBox="1"/>
          <p:nvPr>
            <p:ph type="title"/>
          </p:nvPr>
        </p:nvSpPr>
        <p:spPr>
          <a:xfrm>
            <a:off x="575997" y="504502"/>
            <a:ext cx="9050049" cy="155334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18"/>
          <p:cNvPicPr preferRelativeResize="0"/>
          <p:nvPr/>
        </p:nvPicPr>
        <p:blipFill rotWithShape="1">
          <a:blip r:embed="rId2">
            <a:alphaModFix/>
          </a:blip>
          <a:srcRect b="29093" l="0" r="0" t="0"/>
          <a:stretch/>
        </p:blipFill>
        <p:spPr>
          <a:xfrm>
            <a:off x="10176001" y="584200"/>
            <a:ext cx="1440000" cy="5461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 Photo + quote">
  <p:cSld name="1_- Photo + quote">
    <p:spTree>
      <p:nvGrpSpPr>
        <p:cNvPr id="83" name="Shape 83"/>
        <p:cNvGrpSpPr/>
        <p:nvPr/>
      </p:nvGrpSpPr>
      <p:grpSpPr>
        <a:xfrm>
          <a:off x="0" y="0"/>
          <a:ext cx="0" cy="0"/>
          <a:chOff x="0" y="0"/>
          <a:chExt cx="0" cy="0"/>
        </a:xfrm>
      </p:grpSpPr>
      <p:sp>
        <p:nvSpPr>
          <p:cNvPr id="84" name="Google Shape;84;p19"/>
          <p:cNvSpPr/>
          <p:nvPr>
            <p:ph idx="2" type="pic"/>
          </p:nvPr>
        </p:nvSpPr>
        <p:spPr>
          <a:xfrm>
            <a:off x="-12192" y="1546413"/>
            <a:ext cx="12204192" cy="5311588"/>
          </a:xfrm>
          <a:prstGeom prst="rect">
            <a:avLst/>
          </a:prstGeom>
          <a:solidFill>
            <a:srgbClr val="CEDADF"/>
          </a:solidFill>
          <a:ln>
            <a:noFill/>
          </a:ln>
        </p:spPr>
      </p:sp>
      <p:sp>
        <p:nvSpPr>
          <p:cNvPr id="85" name="Google Shape;85;p19"/>
          <p:cNvSpPr txBox="1"/>
          <p:nvPr>
            <p:ph type="title"/>
          </p:nvPr>
        </p:nvSpPr>
        <p:spPr>
          <a:xfrm>
            <a:off x="575999" y="504502"/>
            <a:ext cx="7740000" cy="181007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6" name="Google Shape;86;p19"/>
          <p:cNvPicPr preferRelativeResize="0"/>
          <p:nvPr/>
        </p:nvPicPr>
        <p:blipFill rotWithShape="1">
          <a:blip r:embed="rId2">
            <a:alphaModFix/>
          </a:blip>
          <a:srcRect b="29093" l="0" r="0" t="0"/>
          <a:stretch/>
        </p:blipFill>
        <p:spPr>
          <a:xfrm>
            <a:off x="10176001" y="584200"/>
            <a:ext cx="1440000" cy="54614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hanks">
    <p:spTree>
      <p:nvGrpSpPr>
        <p:cNvPr id="87" name="Shape 87"/>
        <p:cNvGrpSpPr/>
        <p:nvPr/>
      </p:nvGrpSpPr>
      <p:grpSpPr>
        <a:xfrm>
          <a:off x="0" y="0"/>
          <a:ext cx="0" cy="0"/>
          <a:chOff x="0" y="0"/>
          <a:chExt cx="0" cy="0"/>
        </a:xfrm>
      </p:grpSpPr>
      <p:sp>
        <p:nvSpPr>
          <p:cNvPr id="88" name="Google Shape;88;p20"/>
          <p:cNvSpPr/>
          <p:nvPr/>
        </p:nvSpPr>
        <p:spPr>
          <a:xfrm>
            <a:off x="0" y="1546412"/>
            <a:ext cx="12192000" cy="5311588"/>
          </a:xfrm>
          <a:custGeom>
            <a:rect b="b" l="l" r="r" t="t"/>
            <a:pathLst>
              <a:path extrusionOk="0" h="5311588" w="12192000">
                <a:moveTo>
                  <a:pt x="0" y="2441848"/>
                </a:moveTo>
                <a:lnTo>
                  <a:pt x="12192000" y="0"/>
                </a:lnTo>
                <a:lnTo>
                  <a:pt x="12192000" y="5311588"/>
                </a:lnTo>
                <a:lnTo>
                  <a:pt x="0" y="5311588"/>
                </a:lnTo>
                <a:lnTo>
                  <a:pt x="0" y="24418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sp>
        <p:nvSpPr>
          <p:cNvPr id="89" name="Google Shape;89;p20"/>
          <p:cNvSpPr txBox="1"/>
          <p:nvPr>
            <p:ph idx="1" type="subTitle"/>
          </p:nvPr>
        </p:nvSpPr>
        <p:spPr>
          <a:xfrm>
            <a:off x="576000" y="1800000"/>
            <a:ext cx="4254123" cy="301863"/>
          </a:xfrm>
          <a:prstGeom prst="rect">
            <a:avLst/>
          </a:prstGeom>
          <a:noFill/>
          <a:ln>
            <a:noFill/>
          </a:ln>
        </p:spPr>
        <p:txBody>
          <a:bodyPr anchorCtr="0" anchor="t" bIns="0" lIns="18000" spcFirstLastPara="1" rIns="0" wrap="square" tIns="0">
            <a:noAutofit/>
          </a:bodyPr>
          <a:lstStyle>
            <a:lvl1pPr lvl="0" algn="l">
              <a:lnSpc>
                <a:spcPct val="110000"/>
              </a:lnSpc>
              <a:spcBef>
                <a:spcPts val="0"/>
              </a:spcBef>
              <a:spcAft>
                <a:spcPts val="0"/>
              </a:spcAft>
              <a:buClr>
                <a:schemeClr val="dk1"/>
              </a:buClr>
              <a:buSzPts val="1800"/>
              <a:buFont typeface="Inter Light"/>
              <a:buNone/>
              <a:defRPr sz="1800">
                <a:solidFill>
                  <a:schemeClr val="dk1"/>
                </a:solidFill>
              </a:defRPr>
            </a:lvl1pPr>
            <a:lvl2pPr lvl="1" algn="ctr">
              <a:lnSpc>
                <a:spcPct val="110000"/>
              </a:lnSpc>
              <a:spcBef>
                <a:spcPts val="0"/>
              </a:spcBef>
              <a:spcAft>
                <a:spcPts val="0"/>
              </a:spcAft>
              <a:buClr>
                <a:schemeClr val="dk2"/>
              </a:buClr>
              <a:buSzPts val="2000"/>
              <a:buNone/>
              <a:defRPr sz="2000"/>
            </a:lvl2pPr>
            <a:lvl3pPr lvl="2" algn="ctr">
              <a:lnSpc>
                <a:spcPct val="110000"/>
              </a:lnSpc>
              <a:spcBef>
                <a:spcPts val="0"/>
              </a:spcBef>
              <a:spcAft>
                <a:spcPts val="0"/>
              </a:spcAft>
              <a:buClr>
                <a:schemeClr val="dk2"/>
              </a:buClr>
              <a:buSzPts val="1800"/>
              <a:buNone/>
              <a:defRPr sz="1800"/>
            </a:lvl3pPr>
            <a:lvl4pPr lvl="3" algn="ctr">
              <a:lnSpc>
                <a:spcPct val="110000"/>
              </a:lnSpc>
              <a:spcBef>
                <a:spcPts val="0"/>
              </a:spcBef>
              <a:spcAft>
                <a:spcPts val="0"/>
              </a:spcAft>
              <a:buSzPts val="1600"/>
              <a:buNone/>
              <a:defRPr sz="1600"/>
            </a:lvl4pPr>
            <a:lvl5pPr lvl="4" algn="ctr">
              <a:lnSpc>
                <a:spcPct val="110000"/>
              </a:lnSpc>
              <a:spcBef>
                <a:spcPts val="0"/>
              </a:spcBef>
              <a:spcAft>
                <a:spcPts val="0"/>
              </a:spcAft>
              <a:buClr>
                <a:schemeClr val="dk2"/>
              </a:buClr>
              <a:buSzPts val="1600"/>
              <a:buNone/>
              <a:defRPr sz="1600"/>
            </a:lvl5pPr>
            <a:lvl6pPr lvl="5" algn="ctr">
              <a:lnSpc>
                <a:spcPct val="90000"/>
              </a:lnSpc>
              <a:spcBef>
                <a:spcPts val="0"/>
              </a:spcBef>
              <a:spcAft>
                <a:spcPts val="0"/>
              </a:spcAft>
              <a:buClr>
                <a:schemeClr val="dk1"/>
              </a:buClr>
              <a:buSzPts val="1600"/>
              <a:buNone/>
              <a:defRPr sz="1600"/>
            </a:lvl6pPr>
            <a:lvl7pPr lvl="6" algn="ctr">
              <a:lnSpc>
                <a:spcPct val="90000"/>
              </a:lnSpc>
              <a:spcBef>
                <a:spcPts val="0"/>
              </a:spcBef>
              <a:spcAft>
                <a:spcPts val="0"/>
              </a:spcAft>
              <a:buClr>
                <a:schemeClr val="dk1"/>
              </a:buClr>
              <a:buSzPts val="1600"/>
              <a:buFont typeface="Inter Light"/>
              <a:buNone/>
              <a:defRPr sz="1600"/>
            </a:lvl7pPr>
            <a:lvl8pPr lvl="7" algn="ctr">
              <a:lnSpc>
                <a:spcPct val="90000"/>
              </a:lnSpc>
              <a:spcBef>
                <a:spcPts val="0"/>
              </a:spcBef>
              <a:spcAft>
                <a:spcPts val="0"/>
              </a:spcAft>
              <a:buClr>
                <a:schemeClr val="dk1"/>
              </a:buClr>
              <a:buSzPts val="1600"/>
              <a:buNone/>
              <a:defRPr sz="1600"/>
            </a:lvl8pPr>
            <a:lvl9pPr lvl="8" algn="ctr">
              <a:lnSpc>
                <a:spcPct val="90000"/>
              </a:lnSpc>
              <a:spcBef>
                <a:spcPts val="0"/>
              </a:spcBef>
              <a:spcAft>
                <a:spcPts val="0"/>
              </a:spcAft>
              <a:buClr>
                <a:schemeClr val="dk1"/>
              </a:buClr>
              <a:buSzPts val="1600"/>
              <a:buNone/>
              <a:defRPr sz="1600"/>
            </a:lvl9pPr>
          </a:lstStyle>
          <a:p/>
        </p:txBody>
      </p:sp>
      <p:sp>
        <p:nvSpPr>
          <p:cNvPr id="90" name="Google Shape;90;p20"/>
          <p:cNvSpPr txBox="1"/>
          <p:nvPr>
            <p:ph type="ctrTitle"/>
          </p:nvPr>
        </p:nvSpPr>
        <p:spPr>
          <a:xfrm>
            <a:off x="576000" y="504000"/>
            <a:ext cx="4254123" cy="129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sz="44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1" name="Google Shape;91;p20"/>
          <p:cNvPicPr preferRelativeResize="0"/>
          <p:nvPr/>
        </p:nvPicPr>
        <p:blipFill rotWithShape="1">
          <a:blip r:embed="rId2">
            <a:alphaModFix/>
          </a:blip>
          <a:srcRect b="26276" l="0" r="0" t="0"/>
          <a:stretch/>
        </p:blipFill>
        <p:spPr>
          <a:xfrm>
            <a:off x="579600" y="4330245"/>
            <a:ext cx="2196000" cy="863763"/>
          </a:xfrm>
          <a:prstGeom prst="rect">
            <a:avLst/>
          </a:prstGeom>
          <a:noFill/>
          <a:ln>
            <a:noFill/>
          </a:ln>
        </p:spPr>
      </p:pic>
      <p:pic>
        <p:nvPicPr>
          <p:cNvPr id="92" name="Google Shape;92;p20"/>
          <p:cNvPicPr preferRelativeResize="0"/>
          <p:nvPr/>
        </p:nvPicPr>
        <p:blipFill rotWithShape="1">
          <a:blip r:embed="rId3">
            <a:alphaModFix/>
          </a:blip>
          <a:srcRect b="0" l="0" r="0" t="0"/>
          <a:stretch/>
        </p:blipFill>
        <p:spPr>
          <a:xfrm>
            <a:off x="5899127" y="1141225"/>
            <a:ext cx="5724000" cy="2154917"/>
          </a:xfrm>
          <a:prstGeom prst="rect">
            <a:avLst/>
          </a:prstGeom>
          <a:noFill/>
          <a:ln>
            <a:noFill/>
          </a:ln>
        </p:spPr>
      </p:pic>
      <p:sp>
        <p:nvSpPr>
          <p:cNvPr id="93" name="Google Shape;93;p20"/>
          <p:cNvSpPr txBox="1"/>
          <p:nvPr>
            <p:ph idx="2" type="body"/>
          </p:nvPr>
        </p:nvSpPr>
        <p:spPr>
          <a:xfrm>
            <a:off x="576000" y="2101453"/>
            <a:ext cx="4254123" cy="415686"/>
          </a:xfrm>
          <a:prstGeom prst="rect">
            <a:avLst/>
          </a:prstGeom>
          <a:noFill/>
          <a:ln>
            <a:noFill/>
          </a:ln>
        </p:spPr>
        <p:txBody>
          <a:bodyPr anchorCtr="0" anchor="t" bIns="0" lIns="18000" spcFirstLastPara="1" rIns="0" wrap="square" tIns="0">
            <a:noAutofit/>
          </a:bodyPr>
          <a:lstStyle>
            <a:lvl1pPr indent="-228600" lvl="0" marL="4572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1pPr>
            <a:lvl2pPr indent="-228600" lvl="1" marL="9144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2pPr>
            <a:lvl3pPr indent="-228600" lvl="2" marL="13716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3pPr>
            <a:lvl4pPr indent="-228600" lvl="3" marL="1828800" algn="l">
              <a:lnSpc>
                <a:spcPct val="110000"/>
              </a:lnSpc>
              <a:spcBef>
                <a:spcPts val="0"/>
              </a:spcBef>
              <a:spcAft>
                <a:spcPts val="0"/>
              </a:spcAft>
              <a:buSzPts val="1800"/>
              <a:buFont typeface="Inter Light"/>
              <a:buNone/>
              <a:defRPr sz="1800">
                <a:solidFill>
                  <a:schemeClr val="dk1"/>
                </a:solidFill>
                <a:latin typeface="Inter Light"/>
                <a:ea typeface="Inter Light"/>
                <a:cs typeface="Inter Light"/>
                <a:sym typeface="Inter Light"/>
              </a:defRPr>
            </a:lvl4pPr>
            <a:lvl5pPr indent="-228600" lvl="4" marL="22860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pic>
        <p:nvPicPr>
          <p:cNvPr id="94" name="Google Shape;94;p20"/>
          <p:cNvPicPr preferRelativeResize="0"/>
          <p:nvPr/>
        </p:nvPicPr>
        <p:blipFill rotWithShape="1">
          <a:blip r:embed="rId4">
            <a:alphaModFix/>
          </a:blip>
          <a:srcRect b="0" l="0" r="0" t="0"/>
          <a:stretch/>
        </p:blipFill>
        <p:spPr>
          <a:xfrm>
            <a:off x="540000" y="5926259"/>
            <a:ext cx="1890000" cy="398572"/>
          </a:xfrm>
          <a:prstGeom prst="rect">
            <a:avLst/>
          </a:prstGeom>
          <a:noFill/>
          <a:ln>
            <a:noFill/>
          </a:ln>
        </p:spPr>
      </p:pic>
      <p:pic>
        <p:nvPicPr>
          <p:cNvPr id="95" name="Google Shape;95;p20"/>
          <p:cNvPicPr preferRelativeResize="0"/>
          <p:nvPr/>
        </p:nvPicPr>
        <p:blipFill rotWithShape="1">
          <a:blip r:embed="rId5">
            <a:alphaModFix/>
          </a:blip>
          <a:srcRect b="0" l="0" r="0" t="0"/>
          <a:stretch/>
        </p:blipFill>
        <p:spPr>
          <a:xfrm>
            <a:off x="2553701" y="5973011"/>
            <a:ext cx="5148000" cy="30506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red">
  <p:cSld name="Thanks red">
    <p:spTree>
      <p:nvGrpSpPr>
        <p:cNvPr id="96" name="Shape 96"/>
        <p:cNvGrpSpPr/>
        <p:nvPr/>
      </p:nvGrpSpPr>
      <p:grpSpPr>
        <a:xfrm>
          <a:off x="0" y="0"/>
          <a:ext cx="0" cy="0"/>
          <a:chOff x="0" y="0"/>
          <a:chExt cx="0" cy="0"/>
        </a:xfrm>
      </p:grpSpPr>
      <p:sp>
        <p:nvSpPr>
          <p:cNvPr id="97" name="Google Shape;97;p21"/>
          <p:cNvSpPr/>
          <p:nvPr/>
        </p:nvSpPr>
        <p:spPr>
          <a:xfrm>
            <a:off x="0" y="1546412"/>
            <a:ext cx="12192000" cy="5311588"/>
          </a:xfrm>
          <a:custGeom>
            <a:rect b="b" l="l" r="r" t="t"/>
            <a:pathLst>
              <a:path extrusionOk="0" h="5311588" w="12192000">
                <a:moveTo>
                  <a:pt x="0" y="2441848"/>
                </a:moveTo>
                <a:lnTo>
                  <a:pt x="12192000" y="0"/>
                </a:lnTo>
                <a:lnTo>
                  <a:pt x="12192000" y="5311588"/>
                </a:lnTo>
                <a:lnTo>
                  <a:pt x="0" y="5311588"/>
                </a:lnTo>
                <a:lnTo>
                  <a:pt x="0" y="244184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sp>
        <p:nvSpPr>
          <p:cNvPr id="98" name="Google Shape;98;p21"/>
          <p:cNvSpPr txBox="1"/>
          <p:nvPr>
            <p:ph idx="1" type="subTitle"/>
          </p:nvPr>
        </p:nvSpPr>
        <p:spPr>
          <a:xfrm>
            <a:off x="576000" y="1800000"/>
            <a:ext cx="4254123" cy="301863"/>
          </a:xfrm>
          <a:prstGeom prst="rect">
            <a:avLst/>
          </a:prstGeom>
          <a:noFill/>
          <a:ln>
            <a:noFill/>
          </a:ln>
        </p:spPr>
        <p:txBody>
          <a:bodyPr anchorCtr="0" anchor="t" bIns="0" lIns="18000" spcFirstLastPara="1" rIns="0" wrap="square" tIns="0">
            <a:noAutofit/>
          </a:bodyPr>
          <a:lstStyle>
            <a:lvl1pPr lvl="0" algn="l">
              <a:lnSpc>
                <a:spcPct val="110000"/>
              </a:lnSpc>
              <a:spcBef>
                <a:spcPts val="0"/>
              </a:spcBef>
              <a:spcAft>
                <a:spcPts val="0"/>
              </a:spcAft>
              <a:buClr>
                <a:schemeClr val="dk1"/>
              </a:buClr>
              <a:buSzPts val="1800"/>
              <a:buFont typeface="Inter Light"/>
              <a:buNone/>
              <a:defRPr sz="1800">
                <a:solidFill>
                  <a:schemeClr val="dk1"/>
                </a:solidFill>
              </a:defRPr>
            </a:lvl1pPr>
            <a:lvl2pPr lvl="1" algn="ctr">
              <a:lnSpc>
                <a:spcPct val="110000"/>
              </a:lnSpc>
              <a:spcBef>
                <a:spcPts val="0"/>
              </a:spcBef>
              <a:spcAft>
                <a:spcPts val="0"/>
              </a:spcAft>
              <a:buClr>
                <a:schemeClr val="dk2"/>
              </a:buClr>
              <a:buSzPts val="2000"/>
              <a:buNone/>
              <a:defRPr sz="2000"/>
            </a:lvl2pPr>
            <a:lvl3pPr lvl="2" algn="ctr">
              <a:lnSpc>
                <a:spcPct val="110000"/>
              </a:lnSpc>
              <a:spcBef>
                <a:spcPts val="0"/>
              </a:spcBef>
              <a:spcAft>
                <a:spcPts val="0"/>
              </a:spcAft>
              <a:buClr>
                <a:schemeClr val="dk2"/>
              </a:buClr>
              <a:buSzPts val="1800"/>
              <a:buNone/>
              <a:defRPr sz="1800"/>
            </a:lvl3pPr>
            <a:lvl4pPr lvl="3" algn="ctr">
              <a:lnSpc>
                <a:spcPct val="110000"/>
              </a:lnSpc>
              <a:spcBef>
                <a:spcPts val="0"/>
              </a:spcBef>
              <a:spcAft>
                <a:spcPts val="0"/>
              </a:spcAft>
              <a:buSzPts val="1600"/>
              <a:buNone/>
              <a:defRPr sz="1600"/>
            </a:lvl4pPr>
            <a:lvl5pPr lvl="4" algn="ctr">
              <a:lnSpc>
                <a:spcPct val="110000"/>
              </a:lnSpc>
              <a:spcBef>
                <a:spcPts val="0"/>
              </a:spcBef>
              <a:spcAft>
                <a:spcPts val="0"/>
              </a:spcAft>
              <a:buClr>
                <a:schemeClr val="dk2"/>
              </a:buClr>
              <a:buSzPts val="1600"/>
              <a:buNone/>
              <a:defRPr sz="1600"/>
            </a:lvl5pPr>
            <a:lvl6pPr lvl="5" algn="ctr">
              <a:lnSpc>
                <a:spcPct val="90000"/>
              </a:lnSpc>
              <a:spcBef>
                <a:spcPts val="0"/>
              </a:spcBef>
              <a:spcAft>
                <a:spcPts val="0"/>
              </a:spcAft>
              <a:buClr>
                <a:schemeClr val="dk1"/>
              </a:buClr>
              <a:buSzPts val="1600"/>
              <a:buNone/>
              <a:defRPr sz="1600"/>
            </a:lvl6pPr>
            <a:lvl7pPr lvl="6" algn="ctr">
              <a:lnSpc>
                <a:spcPct val="90000"/>
              </a:lnSpc>
              <a:spcBef>
                <a:spcPts val="0"/>
              </a:spcBef>
              <a:spcAft>
                <a:spcPts val="0"/>
              </a:spcAft>
              <a:buClr>
                <a:schemeClr val="dk1"/>
              </a:buClr>
              <a:buSzPts val="1600"/>
              <a:buFont typeface="Inter Light"/>
              <a:buNone/>
              <a:defRPr sz="1600"/>
            </a:lvl7pPr>
            <a:lvl8pPr lvl="7" algn="ctr">
              <a:lnSpc>
                <a:spcPct val="90000"/>
              </a:lnSpc>
              <a:spcBef>
                <a:spcPts val="0"/>
              </a:spcBef>
              <a:spcAft>
                <a:spcPts val="0"/>
              </a:spcAft>
              <a:buClr>
                <a:schemeClr val="dk1"/>
              </a:buClr>
              <a:buSzPts val="1600"/>
              <a:buNone/>
              <a:defRPr sz="1600"/>
            </a:lvl8pPr>
            <a:lvl9pPr lvl="8" algn="ctr">
              <a:lnSpc>
                <a:spcPct val="90000"/>
              </a:lnSpc>
              <a:spcBef>
                <a:spcPts val="0"/>
              </a:spcBef>
              <a:spcAft>
                <a:spcPts val="0"/>
              </a:spcAft>
              <a:buClr>
                <a:schemeClr val="dk1"/>
              </a:buClr>
              <a:buSzPts val="1600"/>
              <a:buNone/>
              <a:defRPr sz="1600"/>
            </a:lvl9pPr>
          </a:lstStyle>
          <a:p/>
        </p:txBody>
      </p:sp>
      <p:sp>
        <p:nvSpPr>
          <p:cNvPr id="99" name="Google Shape;99;p21"/>
          <p:cNvSpPr txBox="1"/>
          <p:nvPr>
            <p:ph type="ctrTitle"/>
          </p:nvPr>
        </p:nvSpPr>
        <p:spPr>
          <a:xfrm>
            <a:off x="576000" y="504000"/>
            <a:ext cx="4254123" cy="129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sz="44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0" name="Google Shape;100;p21"/>
          <p:cNvPicPr preferRelativeResize="0"/>
          <p:nvPr/>
        </p:nvPicPr>
        <p:blipFill rotWithShape="1">
          <a:blip r:embed="rId2">
            <a:alphaModFix/>
          </a:blip>
          <a:srcRect b="26276" l="0" r="0" t="0"/>
          <a:stretch/>
        </p:blipFill>
        <p:spPr>
          <a:xfrm>
            <a:off x="579600" y="4330245"/>
            <a:ext cx="2196000" cy="863763"/>
          </a:xfrm>
          <a:prstGeom prst="rect">
            <a:avLst/>
          </a:prstGeom>
          <a:noFill/>
          <a:ln>
            <a:noFill/>
          </a:ln>
        </p:spPr>
      </p:pic>
      <p:pic>
        <p:nvPicPr>
          <p:cNvPr id="101" name="Google Shape;101;p21"/>
          <p:cNvPicPr preferRelativeResize="0"/>
          <p:nvPr/>
        </p:nvPicPr>
        <p:blipFill rotWithShape="1">
          <a:blip r:embed="rId3">
            <a:alphaModFix/>
          </a:blip>
          <a:srcRect b="0" l="0" r="0" t="0"/>
          <a:stretch/>
        </p:blipFill>
        <p:spPr>
          <a:xfrm>
            <a:off x="5899127" y="1141225"/>
            <a:ext cx="5724000" cy="2154917"/>
          </a:xfrm>
          <a:prstGeom prst="rect">
            <a:avLst/>
          </a:prstGeom>
          <a:noFill/>
          <a:ln>
            <a:noFill/>
          </a:ln>
        </p:spPr>
      </p:pic>
      <p:sp>
        <p:nvSpPr>
          <p:cNvPr id="102" name="Google Shape;102;p21"/>
          <p:cNvSpPr txBox="1"/>
          <p:nvPr>
            <p:ph idx="2" type="body"/>
          </p:nvPr>
        </p:nvSpPr>
        <p:spPr>
          <a:xfrm>
            <a:off x="576000" y="2101453"/>
            <a:ext cx="4254123" cy="415686"/>
          </a:xfrm>
          <a:prstGeom prst="rect">
            <a:avLst/>
          </a:prstGeom>
          <a:noFill/>
          <a:ln>
            <a:noFill/>
          </a:ln>
        </p:spPr>
        <p:txBody>
          <a:bodyPr anchorCtr="0" anchor="t" bIns="0" lIns="18000" spcFirstLastPara="1" rIns="0" wrap="square" tIns="0">
            <a:noAutofit/>
          </a:bodyPr>
          <a:lstStyle>
            <a:lvl1pPr indent="-228600" lvl="0" marL="4572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1pPr>
            <a:lvl2pPr indent="-228600" lvl="1" marL="9144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2pPr>
            <a:lvl3pPr indent="-228600" lvl="2" marL="13716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3pPr>
            <a:lvl4pPr indent="-228600" lvl="3" marL="1828800" algn="l">
              <a:lnSpc>
                <a:spcPct val="110000"/>
              </a:lnSpc>
              <a:spcBef>
                <a:spcPts val="0"/>
              </a:spcBef>
              <a:spcAft>
                <a:spcPts val="0"/>
              </a:spcAft>
              <a:buSzPts val="1800"/>
              <a:buFont typeface="Inter Light"/>
              <a:buNone/>
              <a:defRPr sz="1800">
                <a:solidFill>
                  <a:schemeClr val="dk1"/>
                </a:solidFill>
                <a:latin typeface="Inter Light"/>
                <a:ea typeface="Inter Light"/>
                <a:cs typeface="Inter Light"/>
                <a:sym typeface="Inter Light"/>
              </a:defRPr>
            </a:lvl4pPr>
            <a:lvl5pPr indent="-228600" lvl="4" marL="22860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pic>
        <p:nvPicPr>
          <p:cNvPr id="103" name="Google Shape;103;p21"/>
          <p:cNvPicPr preferRelativeResize="0"/>
          <p:nvPr/>
        </p:nvPicPr>
        <p:blipFill rotWithShape="1">
          <a:blip r:embed="rId4">
            <a:alphaModFix/>
          </a:blip>
          <a:srcRect b="0" l="0" r="0" t="0"/>
          <a:stretch/>
        </p:blipFill>
        <p:spPr>
          <a:xfrm>
            <a:off x="540000" y="5926259"/>
            <a:ext cx="1890000" cy="398572"/>
          </a:xfrm>
          <a:prstGeom prst="rect">
            <a:avLst/>
          </a:prstGeom>
          <a:noFill/>
          <a:ln>
            <a:noFill/>
          </a:ln>
        </p:spPr>
      </p:pic>
      <p:pic>
        <p:nvPicPr>
          <p:cNvPr id="104" name="Google Shape;104;p21"/>
          <p:cNvPicPr preferRelativeResize="0"/>
          <p:nvPr/>
        </p:nvPicPr>
        <p:blipFill rotWithShape="1">
          <a:blip r:embed="rId5">
            <a:alphaModFix/>
          </a:blip>
          <a:srcRect b="0" l="0" r="0" t="0"/>
          <a:stretch/>
        </p:blipFill>
        <p:spPr>
          <a:xfrm>
            <a:off x="2553701" y="5973011"/>
            <a:ext cx="5148000" cy="30506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PS &amp; TRICS english">
  <p:cSld name="TIPS &amp; TRICS english">
    <p:spTree>
      <p:nvGrpSpPr>
        <p:cNvPr id="105" name="Shape 105"/>
        <p:cNvGrpSpPr/>
        <p:nvPr/>
      </p:nvGrpSpPr>
      <p:grpSpPr>
        <a:xfrm>
          <a:off x="0" y="0"/>
          <a:ext cx="0" cy="0"/>
          <a:chOff x="0" y="0"/>
          <a:chExt cx="0" cy="0"/>
        </a:xfrm>
      </p:grpSpPr>
      <p:sp>
        <p:nvSpPr>
          <p:cNvPr id="106" name="Google Shape;106;p22"/>
          <p:cNvSpPr/>
          <p:nvPr/>
        </p:nvSpPr>
        <p:spPr>
          <a:xfrm>
            <a:off x="4768643" y="1436097"/>
            <a:ext cx="2778465" cy="220235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100"/>
              <a:buFont typeface="Inter Light"/>
              <a:buNone/>
            </a:pPr>
            <a:r>
              <a:rPr b="1" lang="fr" sz="1100" cap="none">
                <a:solidFill>
                  <a:schemeClr val="dk2"/>
                </a:solidFill>
                <a:latin typeface="Inter Light"/>
                <a:ea typeface="Inter Light"/>
                <a:cs typeface="Inter Light"/>
                <a:sym typeface="Inter Light"/>
              </a:rPr>
              <a:t>Replace image</a:t>
            </a:r>
            <a:endParaRPr/>
          </a:p>
          <a:p>
            <a:pPr indent="-144000" lvl="0" marL="144000" marR="0" rtl="0" algn="l">
              <a:lnSpc>
                <a:spcPct val="100000"/>
              </a:lnSpc>
              <a:spcBef>
                <a:spcPts val="1200"/>
              </a:spcBef>
              <a:spcAft>
                <a:spcPts val="0"/>
              </a:spcAft>
              <a:buClr>
                <a:schemeClr val="dk1"/>
              </a:buClr>
              <a:buSzPts val="1000"/>
              <a:buFont typeface="Inter Light"/>
              <a:buNone/>
            </a:pPr>
            <a:r>
              <a:rPr b="0" i="0" lang="fr" sz="1000" u="none" cap="none" strike="noStrike">
                <a:solidFill>
                  <a:schemeClr val="dk1"/>
                </a:solidFill>
                <a:latin typeface="Inter Light"/>
                <a:ea typeface="Inter Light"/>
                <a:cs typeface="Inter Light"/>
                <a:sym typeface="Inter Light"/>
              </a:rPr>
              <a:t>1]	Click on the image and right-click 'change image &gt; from a file (or stock photo, etc).</a:t>
            </a:r>
            <a:endParaRPr/>
          </a:p>
          <a:p>
            <a:pPr indent="-144000" lvl="0" marL="144000" marR="0" rtl="0" algn="l">
              <a:lnSpc>
                <a:spcPct val="100000"/>
              </a:lnSpc>
              <a:spcBef>
                <a:spcPts val="1200"/>
              </a:spcBef>
              <a:spcAft>
                <a:spcPts val="0"/>
              </a:spcAft>
              <a:buClr>
                <a:schemeClr val="dk1"/>
              </a:buClr>
              <a:buSzPts val="1000"/>
              <a:buFont typeface="Inter Light"/>
              <a:buNone/>
            </a:pPr>
            <a:r>
              <a:rPr b="0" i="0" lang="fr" sz="1000" u="none" cap="none" strike="noStrike">
                <a:solidFill>
                  <a:schemeClr val="dk1"/>
                </a:solidFill>
                <a:latin typeface="Inter Light"/>
                <a:ea typeface="Inter Light"/>
                <a:cs typeface="Inter Light"/>
                <a:sym typeface="Inter Light"/>
              </a:rPr>
              <a:t>2] To scale or crop the image, go to the 'Image Formatting' tab and click the 'Crop' button. </a:t>
            </a:r>
            <a:endParaRPr/>
          </a:p>
          <a:p>
            <a:pPr indent="-144000" lvl="0" marL="144000" marR="0" rtl="0" algn="l">
              <a:lnSpc>
                <a:spcPct val="100000"/>
              </a:lnSpc>
              <a:spcBef>
                <a:spcPts val="1200"/>
              </a:spcBef>
              <a:spcAft>
                <a:spcPts val="0"/>
              </a:spcAft>
              <a:buClr>
                <a:schemeClr val="dk1"/>
              </a:buClr>
              <a:buSzPts val="1000"/>
              <a:buFont typeface="Inter Light"/>
              <a:buNone/>
            </a:pPr>
            <a:r>
              <a:t/>
            </a:r>
            <a:endParaRPr b="0" i="0" sz="1000" u="none" cap="none" strike="noStrike">
              <a:solidFill>
                <a:schemeClr val="dk1"/>
              </a:solidFill>
              <a:latin typeface="Inter Light"/>
              <a:ea typeface="Inter Light"/>
              <a:cs typeface="Inter Light"/>
              <a:sym typeface="Inter Light"/>
            </a:endParaRPr>
          </a:p>
          <a:p>
            <a:pPr indent="-144000" lvl="0" marL="144000" marR="0" rtl="0" algn="l">
              <a:lnSpc>
                <a:spcPct val="100000"/>
              </a:lnSpc>
              <a:spcBef>
                <a:spcPts val="1200"/>
              </a:spcBef>
              <a:spcAft>
                <a:spcPts val="0"/>
              </a:spcAft>
              <a:buClr>
                <a:schemeClr val="dk1"/>
              </a:buClr>
              <a:buSzPts val="1000"/>
              <a:buFont typeface="Inter Light"/>
              <a:buNone/>
            </a:pPr>
            <a:r>
              <a:t/>
            </a:r>
            <a:endParaRPr b="0" i="0" sz="1000" u="none" cap="none" strike="noStrike">
              <a:solidFill>
                <a:schemeClr val="dk1"/>
              </a:solidFill>
              <a:latin typeface="Inter Light"/>
              <a:ea typeface="Inter Light"/>
              <a:cs typeface="Inter Light"/>
              <a:sym typeface="Inter Light"/>
            </a:endParaRPr>
          </a:p>
          <a:p>
            <a:pPr indent="-144000" lvl="0" marL="144000" marR="0" rtl="0" algn="l">
              <a:lnSpc>
                <a:spcPct val="100000"/>
              </a:lnSpc>
              <a:spcBef>
                <a:spcPts val="1200"/>
              </a:spcBef>
              <a:spcAft>
                <a:spcPts val="0"/>
              </a:spcAft>
              <a:buClr>
                <a:schemeClr val="dk1"/>
              </a:buClr>
              <a:buSzPts val="1000"/>
              <a:buFont typeface="Inter Light"/>
              <a:buNone/>
            </a:pPr>
            <a:r>
              <a:rPr b="0" i="0" lang="fr" sz="1000" u="none" cap="none" strike="noStrike">
                <a:solidFill>
                  <a:schemeClr val="dk1"/>
                </a:solidFill>
                <a:latin typeface="Inter Light"/>
                <a:ea typeface="Inter Light"/>
                <a:cs typeface="Inter Light"/>
                <a:sym typeface="Inter Light"/>
              </a:rPr>
              <a:t>3] Choose the 'Fill' option.</a:t>
            </a:r>
            <a:endParaRPr/>
          </a:p>
          <a:p>
            <a:pPr indent="-144000" lvl="0" marL="144000" marR="0" rtl="0" algn="l">
              <a:lnSpc>
                <a:spcPct val="100000"/>
              </a:lnSpc>
              <a:spcBef>
                <a:spcPts val="1200"/>
              </a:spcBef>
              <a:spcAft>
                <a:spcPts val="0"/>
              </a:spcAft>
              <a:buClr>
                <a:schemeClr val="dk1"/>
              </a:buClr>
              <a:buSzPts val="1000"/>
              <a:buFont typeface="Inter Light"/>
              <a:buNone/>
            </a:pPr>
            <a:r>
              <a:rPr b="0" i="0" lang="fr" sz="1000" u="none" cap="none" strike="noStrike">
                <a:solidFill>
                  <a:schemeClr val="dk1"/>
                </a:solidFill>
                <a:latin typeface="Inter Light"/>
                <a:ea typeface="Inter Light"/>
                <a:cs typeface="Inter Light"/>
                <a:sym typeface="Inter Light"/>
              </a:rPr>
              <a:t>4] Scale the image with the dots and the graphics frame with the corners.</a:t>
            </a:r>
            <a:endParaRPr/>
          </a:p>
          <a:p>
            <a:pPr indent="0" lvl="0" marL="0" marR="0" rtl="0" algn="l">
              <a:lnSpc>
                <a:spcPct val="90000"/>
              </a:lnSpc>
              <a:spcBef>
                <a:spcPts val="1200"/>
              </a:spcBef>
              <a:spcAft>
                <a:spcPts val="0"/>
              </a:spcAft>
              <a:buClr>
                <a:schemeClr val="dk1"/>
              </a:buClr>
              <a:buSzPts val="1000"/>
              <a:buFont typeface="Inter Light"/>
              <a:buNone/>
            </a:pPr>
            <a:r>
              <a:t/>
            </a:r>
            <a:endParaRPr b="0" i="0" sz="1000" u="none" cap="none" strike="noStrike">
              <a:solidFill>
                <a:schemeClr val="dk1"/>
              </a:solidFill>
              <a:latin typeface="Inter Light"/>
              <a:ea typeface="Inter Light"/>
              <a:cs typeface="Inter Light"/>
              <a:sym typeface="Inter Light"/>
            </a:endParaRPr>
          </a:p>
        </p:txBody>
      </p:sp>
      <p:grpSp>
        <p:nvGrpSpPr>
          <p:cNvPr id="107" name="Google Shape;107;p22"/>
          <p:cNvGrpSpPr/>
          <p:nvPr/>
        </p:nvGrpSpPr>
        <p:grpSpPr>
          <a:xfrm>
            <a:off x="4705049" y="3977848"/>
            <a:ext cx="1859689" cy="2369961"/>
            <a:chOff x="4370656" y="3210962"/>
            <a:chExt cx="1859689" cy="2369961"/>
          </a:xfrm>
        </p:grpSpPr>
        <p:pic>
          <p:nvPicPr>
            <p:cNvPr id="108" name="Google Shape;108;p22"/>
            <p:cNvPicPr preferRelativeResize="0"/>
            <p:nvPr/>
          </p:nvPicPr>
          <p:blipFill rotWithShape="1">
            <a:blip r:embed="rId2">
              <a:alphaModFix/>
            </a:blip>
            <a:srcRect b="0" l="0" r="0" t="0"/>
            <a:stretch/>
          </p:blipFill>
          <p:spPr>
            <a:xfrm>
              <a:off x="4370656" y="3254150"/>
              <a:ext cx="1859689" cy="2326773"/>
            </a:xfrm>
            <a:prstGeom prst="rect">
              <a:avLst/>
            </a:prstGeom>
            <a:noFill/>
            <a:ln>
              <a:noFill/>
            </a:ln>
          </p:spPr>
        </p:pic>
        <p:sp>
          <p:nvSpPr>
            <p:cNvPr id="109" name="Google Shape;109;p22"/>
            <p:cNvSpPr/>
            <p:nvPr/>
          </p:nvSpPr>
          <p:spPr>
            <a:xfrm>
              <a:off x="6053749" y="3210962"/>
              <a:ext cx="168999" cy="168999"/>
            </a:xfrm>
            <a:prstGeom prst="ellipse">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sp>
          <p:nvSpPr>
            <p:cNvPr id="110" name="Google Shape;110;p22"/>
            <p:cNvSpPr/>
            <p:nvPr/>
          </p:nvSpPr>
          <p:spPr>
            <a:xfrm>
              <a:off x="4439215" y="3379961"/>
              <a:ext cx="218793" cy="218793"/>
            </a:xfrm>
            <a:prstGeom prst="ellipse">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grpSp>
      <p:sp>
        <p:nvSpPr>
          <p:cNvPr id="111" name="Google Shape;111;p22"/>
          <p:cNvSpPr txBox="1"/>
          <p:nvPr>
            <p:ph type="title"/>
          </p:nvPr>
        </p:nvSpPr>
        <p:spPr>
          <a:xfrm>
            <a:off x="561975" y="579392"/>
            <a:ext cx="3682601" cy="7465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Inter Medium"/>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2"/>
          <p:cNvSpPr txBox="1"/>
          <p:nvPr/>
        </p:nvSpPr>
        <p:spPr>
          <a:xfrm>
            <a:off x="575849" y="1422929"/>
            <a:ext cx="3312000" cy="41443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1100"/>
              <a:buFont typeface="Inter Light"/>
              <a:buNone/>
            </a:pPr>
            <a:r>
              <a:rPr b="1" lang="fr" sz="1100" cap="none">
                <a:solidFill>
                  <a:schemeClr val="dk2"/>
                </a:solidFill>
                <a:latin typeface="Inter Light"/>
                <a:ea typeface="Inter Light"/>
                <a:cs typeface="Inter Light"/>
                <a:sym typeface="Inter Light"/>
              </a:rPr>
              <a:t>Letter layout according to corporate identity</a:t>
            </a:r>
            <a:endParaRPr/>
          </a:p>
          <a:p>
            <a:pPr indent="0" lvl="0" marL="0" marR="0" rtl="0" algn="l">
              <a:lnSpc>
                <a:spcPct val="100000"/>
              </a:lnSpc>
              <a:spcBef>
                <a:spcPts val="1200"/>
              </a:spcBef>
              <a:spcAft>
                <a:spcPts val="0"/>
              </a:spcAft>
              <a:buClr>
                <a:schemeClr val="dk1"/>
              </a:buClr>
              <a:buSzPts val="1000"/>
              <a:buFont typeface="Inter Light"/>
              <a:buNone/>
            </a:pPr>
            <a:r>
              <a:rPr b="0" i="0" lang="fr" sz="1000" u="none" cap="none" strike="noStrike">
                <a:solidFill>
                  <a:schemeClr val="dk1"/>
                </a:solidFill>
                <a:latin typeface="Inter Light"/>
                <a:ea typeface="Inter Light"/>
                <a:cs typeface="Inter Light"/>
                <a:sym typeface="Inter Light"/>
              </a:rPr>
              <a:t>Choose the letter formatting from the Increase/Decrease List Level button. This way you work as much as possible within the corporate identity.</a:t>
            </a:r>
            <a:endParaRPr/>
          </a:p>
          <a:p>
            <a:pPr indent="0" lvl="0" marL="0" marR="0" rtl="0" algn="l">
              <a:lnSpc>
                <a:spcPct val="100000"/>
              </a:lnSpc>
              <a:spcBef>
                <a:spcPts val="600"/>
              </a:spcBef>
              <a:spcAft>
                <a:spcPts val="0"/>
              </a:spcAft>
              <a:buClr>
                <a:schemeClr val="dk1"/>
              </a:buClr>
              <a:buSzPts val="1050"/>
              <a:buFont typeface="Inter Light"/>
              <a:buNone/>
            </a:pPr>
            <a:r>
              <a:t/>
            </a:r>
            <a:endParaRPr b="1" sz="1050" cap="none">
              <a:solidFill>
                <a:schemeClr val="dk1"/>
              </a:solidFill>
              <a:latin typeface="Inter Light"/>
              <a:ea typeface="Inter Light"/>
              <a:cs typeface="Inter Light"/>
              <a:sym typeface="Inter Light"/>
            </a:endParaRPr>
          </a:p>
          <a:p>
            <a:pPr indent="0" lvl="0" marL="0" marR="0" rtl="0" algn="l">
              <a:lnSpc>
                <a:spcPct val="100000"/>
              </a:lnSpc>
              <a:spcBef>
                <a:spcPts val="0"/>
              </a:spcBef>
              <a:spcAft>
                <a:spcPts val="0"/>
              </a:spcAft>
              <a:buClr>
                <a:schemeClr val="dk1"/>
              </a:buClr>
              <a:buSzPts val="1050"/>
              <a:buFont typeface="Inter Light"/>
              <a:buNone/>
            </a:pPr>
            <a:r>
              <a:t/>
            </a:r>
            <a:endParaRPr b="1" sz="1050" cap="none">
              <a:solidFill>
                <a:schemeClr val="dk1"/>
              </a:solidFill>
              <a:latin typeface="Inter Light"/>
              <a:ea typeface="Inter Light"/>
              <a:cs typeface="Inter Light"/>
              <a:sym typeface="Inter Light"/>
            </a:endParaRPr>
          </a:p>
          <a:p>
            <a:pPr indent="0" lvl="0" marL="0" marR="0" rtl="0" algn="l">
              <a:lnSpc>
                <a:spcPct val="100000"/>
              </a:lnSpc>
              <a:spcBef>
                <a:spcPts val="0"/>
              </a:spcBef>
              <a:spcAft>
                <a:spcPts val="0"/>
              </a:spcAft>
              <a:buClr>
                <a:schemeClr val="dk1"/>
              </a:buClr>
              <a:buSzPts val="1050"/>
              <a:buFont typeface="Inter Light"/>
              <a:buNone/>
            </a:pPr>
            <a:r>
              <a:t/>
            </a:r>
            <a:endParaRPr b="1" sz="1050" cap="none">
              <a:solidFill>
                <a:schemeClr val="dk1"/>
              </a:solidFill>
              <a:latin typeface="Inter Light"/>
              <a:ea typeface="Inter Light"/>
              <a:cs typeface="Inter Light"/>
              <a:sym typeface="Inter Light"/>
            </a:endParaRPr>
          </a:p>
          <a:p>
            <a:pPr indent="0" lvl="0" marL="0" marR="0" rtl="0" algn="l">
              <a:lnSpc>
                <a:spcPct val="100000"/>
              </a:lnSpc>
              <a:spcBef>
                <a:spcPts val="0"/>
              </a:spcBef>
              <a:spcAft>
                <a:spcPts val="0"/>
              </a:spcAft>
              <a:buClr>
                <a:schemeClr val="dk1"/>
              </a:buClr>
              <a:buSzPts val="1050"/>
              <a:buFont typeface="Inter Light"/>
              <a:buNone/>
            </a:pPr>
            <a:r>
              <a:t/>
            </a:r>
            <a:endParaRPr b="1" sz="1050" cap="none">
              <a:solidFill>
                <a:schemeClr val="dk1"/>
              </a:solidFill>
              <a:latin typeface="Inter Light"/>
              <a:ea typeface="Inter Light"/>
              <a:cs typeface="Inter Light"/>
              <a:sym typeface="Inter Light"/>
            </a:endParaRPr>
          </a:p>
          <a:p>
            <a:pPr indent="0" lvl="0" marL="0" marR="0" rtl="0" algn="l">
              <a:lnSpc>
                <a:spcPct val="100000"/>
              </a:lnSpc>
              <a:spcBef>
                <a:spcPts val="0"/>
              </a:spcBef>
              <a:spcAft>
                <a:spcPts val="0"/>
              </a:spcAft>
              <a:buClr>
                <a:schemeClr val="dk2"/>
              </a:buClr>
              <a:buSzPts val="1100"/>
              <a:buFont typeface="Inter Light"/>
              <a:buNone/>
            </a:pPr>
            <a:r>
              <a:rPr b="1" lang="fr" sz="1100" cap="none">
                <a:solidFill>
                  <a:schemeClr val="dk2"/>
                </a:solidFill>
                <a:latin typeface="Inter Light"/>
                <a:ea typeface="Inter Light"/>
                <a:cs typeface="Inter Light"/>
                <a:sym typeface="Inter Light"/>
              </a:rPr>
              <a:t>Hyphenation of text</a:t>
            </a:r>
            <a:endParaRPr/>
          </a:p>
          <a:p>
            <a:pPr indent="0" lvl="0" marL="0" marR="0" rtl="0" algn="l">
              <a:lnSpc>
                <a:spcPct val="100000"/>
              </a:lnSpc>
              <a:spcBef>
                <a:spcPts val="0"/>
              </a:spcBef>
              <a:spcAft>
                <a:spcPts val="0"/>
              </a:spcAft>
              <a:buClr>
                <a:schemeClr val="dk1"/>
              </a:buClr>
              <a:buSzPts val="1000"/>
              <a:buFont typeface="Inter Light"/>
              <a:buNone/>
            </a:pPr>
            <a:r>
              <a:rPr lang="fr" sz="1000">
                <a:solidFill>
                  <a:schemeClr val="dk1"/>
                </a:solidFill>
                <a:latin typeface="Inter Light"/>
                <a:ea typeface="Inter Light"/>
                <a:cs typeface="Inter Light"/>
                <a:sym typeface="Inter Light"/>
              </a:rPr>
              <a:t>Soft-return text hyphenation:</a:t>
            </a:r>
            <a:endParaRPr/>
          </a:p>
          <a:p>
            <a:pPr indent="0" lvl="0" marL="0" marR="0" rtl="0" algn="l">
              <a:lnSpc>
                <a:spcPct val="100000"/>
              </a:lnSpc>
              <a:spcBef>
                <a:spcPts val="0"/>
              </a:spcBef>
              <a:spcAft>
                <a:spcPts val="0"/>
              </a:spcAft>
              <a:buClr>
                <a:schemeClr val="dk1"/>
              </a:buClr>
              <a:buSzPts val="1000"/>
              <a:buFont typeface="Inter Light"/>
              <a:buNone/>
            </a:pPr>
            <a:r>
              <a:rPr lang="fr" sz="1000">
                <a:solidFill>
                  <a:schemeClr val="dk1"/>
                </a:solidFill>
                <a:latin typeface="Inter Light"/>
                <a:ea typeface="Inter Light"/>
                <a:cs typeface="Inter Light"/>
                <a:sym typeface="Inter Light"/>
              </a:rPr>
              <a:t>use the key combination SHIFT enter</a:t>
            </a:r>
            <a:endParaRPr/>
          </a:p>
          <a:p>
            <a:pPr indent="0" lvl="0" marL="0" marR="0" rtl="0" algn="l">
              <a:lnSpc>
                <a:spcPct val="100000"/>
              </a:lnSpc>
              <a:spcBef>
                <a:spcPts val="0"/>
              </a:spcBef>
              <a:spcAft>
                <a:spcPts val="0"/>
              </a:spcAft>
              <a:buClr>
                <a:schemeClr val="dk1"/>
              </a:buClr>
              <a:buSzPts val="1000"/>
              <a:buFont typeface="Inter Light"/>
              <a:buNone/>
            </a:pPr>
            <a:r>
              <a:rPr lang="fr" sz="1000">
                <a:solidFill>
                  <a:schemeClr val="dk1"/>
                </a:solidFill>
                <a:latin typeface="Inter Light"/>
                <a:ea typeface="Inter Light"/>
                <a:cs typeface="Inter Light"/>
                <a:sym typeface="Inter Light"/>
              </a:rPr>
              <a:t>Then the text continues without creating a new bullet.</a:t>
            </a:r>
            <a:endParaRPr/>
          </a:p>
          <a:p>
            <a:pPr indent="0" lvl="0" marL="0" marR="0" rtl="0" algn="l">
              <a:lnSpc>
                <a:spcPct val="100000"/>
              </a:lnSpc>
              <a:spcBef>
                <a:spcPts val="0"/>
              </a:spcBef>
              <a:spcAft>
                <a:spcPts val="0"/>
              </a:spcAft>
              <a:buClr>
                <a:schemeClr val="dk1"/>
              </a:buClr>
              <a:buSzPts val="1200"/>
              <a:buFont typeface="Inter Light"/>
              <a:buNone/>
            </a:pPr>
            <a:r>
              <a:t/>
            </a:r>
            <a:endParaRPr sz="1200">
              <a:solidFill>
                <a:schemeClr val="dk1"/>
              </a:solidFill>
              <a:latin typeface="Inter Light"/>
              <a:ea typeface="Inter Light"/>
              <a:cs typeface="Inter Light"/>
              <a:sym typeface="Inter Light"/>
            </a:endParaRPr>
          </a:p>
          <a:p>
            <a:pPr indent="0" lvl="0" marL="0" marR="0" rtl="0" algn="l">
              <a:lnSpc>
                <a:spcPct val="100000"/>
              </a:lnSpc>
              <a:spcBef>
                <a:spcPts val="0"/>
              </a:spcBef>
              <a:spcAft>
                <a:spcPts val="0"/>
              </a:spcAft>
              <a:buClr>
                <a:schemeClr val="dk1"/>
              </a:buClr>
              <a:buSzPts val="1050"/>
              <a:buFont typeface="Inter Light"/>
              <a:buNone/>
            </a:pPr>
            <a:r>
              <a:t/>
            </a:r>
            <a:endParaRPr b="1" sz="1050" cap="none">
              <a:solidFill>
                <a:schemeClr val="dk1"/>
              </a:solidFill>
              <a:latin typeface="Inter Light"/>
              <a:ea typeface="Inter Light"/>
              <a:cs typeface="Inter Light"/>
              <a:sym typeface="Inter Light"/>
            </a:endParaRPr>
          </a:p>
          <a:p>
            <a:pPr indent="0" lvl="0" marL="0" marR="0" rtl="0" algn="l">
              <a:lnSpc>
                <a:spcPct val="90000"/>
              </a:lnSpc>
              <a:spcBef>
                <a:spcPts val="600"/>
              </a:spcBef>
              <a:spcAft>
                <a:spcPts val="0"/>
              </a:spcAft>
              <a:buClr>
                <a:schemeClr val="dk1"/>
              </a:buClr>
              <a:buSzPts val="1050"/>
              <a:buFont typeface="Inter Light"/>
              <a:buNone/>
            </a:pPr>
            <a:r>
              <a:t/>
            </a:r>
            <a:endParaRPr b="1" sz="1050" cap="none">
              <a:solidFill>
                <a:schemeClr val="dk1"/>
              </a:solidFill>
              <a:latin typeface="Inter Light"/>
              <a:ea typeface="Inter Light"/>
              <a:cs typeface="Inter Light"/>
              <a:sym typeface="Inter Light"/>
            </a:endParaRPr>
          </a:p>
        </p:txBody>
      </p:sp>
      <p:pic>
        <p:nvPicPr>
          <p:cNvPr descr="Sluiten met effen opvulling" id="113" name="Google Shape;113;p22"/>
          <p:cNvPicPr preferRelativeResize="0"/>
          <p:nvPr/>
        </p:nvPicPr>
        <p:blipFill rotWithShape="1">
          <a:blip r:embed="rId3">
            <a:alphaModFix/>
          </a:blip>
          <a:srcRect b="0" l="0" r="0" t="0"/>
          <a:stretch/>
        </p:blipFill>
        <p:spPr>
          <a:xfrm>
            <a:off x="3386469" y="3851791"/>
            <a:ext cx="258337" cy="258337"/>
          </a:xfrm>
          <a:prstGeom prst="rect">
            <a:avLst/>
          </a:prstGeom>
          <a:noFill/>
          <a:ln>
            <a:noFill/>
          </a:ln>
        </p:spPr>
      </p:pic>
      <p:pic>
        <p:nvPicPr>
          <p:cNvPr descr="Vinkje met effen opvulling" id="114" name="Google Shape;114;p22"/>
          <p:cNvPicPr preferRelativeResize="0"/>
          <p:nvPr/>
        </p:nvPicPr>
        <p:blipFill rotWithShape="1">
          <a:blip r:embed="rId4">
            <a:alphaModFix/>
          </a:blip>
          <a:srcRect b="0" l="0" r="0" t="0"/>
          <a:stretch/>
        </p:blipFill>
        <p:spPr>
          <a:xfrm>
            <a:off x="1593655" y="3831937"/>
            <a:ext cx="258336" cy="258336"/>
          </a:xfrm>
          <a:prstGeom prst="rect">
            <a:avLst/>
          </a:prstGeom>
          <a:noFill/>
          <a:ln>
            <a:noFill/>
          </a:ln>
        </p:spPr>
      </p:pic>
      <p:pic>
        <p:nvPicPr>
          <p:cNvPr id="115" name="Google Shape;115;p22"/>
          <p:cNvPicPr preferRelativeResize="0"/>
          <p:nvPr/>
        </p:nvPicPr>
        <p:blipFill rotWithShape="1">
          <a:blip r:embed="rId5">
            <a:alphaModFix/>
          </a:blip>
          <a:srcRect b="0" l="0" r="0" t="0"/>
          <a:stretch/>
        </p:blipFill>
        <p:spPr>
          <a:xfrm>
            <a:off x="665721" y="2477433"/>
            <a:ext cx="743492" cy="451406"/>
          </a:xfrm>
          <a:prstGeom prst="rect">
            <a:avLst/>
          </a:prstGeom>
          <a:noFill/>
          <a:ln>
            <a:noFill/>
          </a:ln>
        </p:spPr>
      </p:pic>
      <p:sp>
        <p:nvSpPr>
          <p:cNvPr id="116" name="Google Shape;116;p22"/>
          <p:cNvSpPr txBox="1"/>
          <p:nvPr/>
        </p:nvSpPr>
        <p:spPr>
          <a:xfrm>
            <a:off x="561975" y="5724091"/>
            <a:ext cx="3125268" cy="583907"/>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SzPts val="1000"/>
              <a:buFont typeface="Inter Light"/>
              <a:buNone/>
            </a:pPr>
            <a:r>
              <a:rPr b="1" lang="fr" sz="1000" cap="none">
                <a:solidFill>
                  <a:schemeClr val="lt2"/>
                </a:solidFill>
                <a:latin typeface="Inter Light"/>
                <a:ea typeface="Inter Light"/>
                <a:cs typeface="Inter Light"/>
                <a:sym typeface="Inter Light"/>
              </a:rPr>
              <a:t>Tip</a:t>
            </a:r>
            <a:endParaRPr/>
          </a:p>
          <a:p>
            <a:pPr indent="0" lvl="0" marL="0" marR="0" rtl="0" algn="l">
              <a:lnSpc>
                <a:spcPct val="100000"/>
              </a:lnSpc>
              <a:spcBef>
                <a:spcPts val="0"/>
              </a:spcBef>
              <a:spcAft>
                <a:spcPts val="0"/>
              </a:spcAft>
              <a:buClr>
                <a:schemeClr val="lt2"/>
              </a:buClr>
              <a:buSzPts val="1000"/>
              <a:buFont typeface="Inter Light"/>
              <a:buNone/>
            </a:pPr>
            <a:r>
              <a:rPr b="1" lang="fr" sz="1000" cap="none">
                <a:solidFill>
                  <a:schemeClr val="lt2"/>
                </a:solidFill>
                <a:latin typeface="Inter Light"/>
                <a:ea typeface="Inter Light"/>
                <a:cs typeface="Inter Light"/>
                <a:sym typeface="Inter Light"/>
              </a:rPr>
              <a:t>Via "Help" F1 you will find answers to questions that are not listed here.</a:t>
            </a:r>
            <a:endParaRPr/>
          </a:p>
        </p:txBody>
      </p:sp>
      <p:sp>
        <p:nvSpPr>
          <p:cNvPr id="117" name="Google Shape;117;p22"/>
          <p:cNvSpPr txBox="1"/>
          <p:nvPr/>
        </p:nvSpPr>
        <p:spPr>
          <a:xfrm>
            <a:off x="467904" y="4179168"/>
            <a:ext cx="1632650" cy="861774"/>
          </a:xfrm>
          <a:prstGeom prst="rect">
            <a:avLst/>
          </a:prstGeom>
          <a:noFill/>
          <a:ln>
            <a:noFill/>
          </a:ln>
        </p:spPr>
        <p:txBody>
          <a:bodyPr anchorCtr="0" anchor="t" bIns="45700" lIns="91425" spcFirstLastPara="1" rIns="91425" wrap="square" tIns="45700">
            <a:spAutoFit/>
          </a:bodyPr>
          <a:lstStyle/>
          <a:p>
            <a:pPr indent="-72000" lvl="0" marL="72000" marR="0" rtl="0" algn="l">
              <a:lnSpc>
                <a:spcPct val="100000"/>
              </a:lnSpc>
              <a:spcBef>
                <a:spcPts val="0"/>
              </a:spcBef>
              <a:spcAft>
                <a:spcPts val="0"/>
              </a:spcAft>
              <a:buClr>
                <a:srgbClr val="191E23"/>
              </a:buClr>
              <a:buSzPts val="1000"/>
              <a:buFont typeface="Arial"/>
              <a:buChar char="•"/>
            </a:pPr>
            <a:r>
              <a:rPr lang="fr" sz="1000">
                <a:solidFill>
                  <a:srgbClr val="191E23"/>
                </a:solidFill>
                <a:latin typeface="Inter Light"/>
                <a:ea typeface="Inter Light"/>
                <a:cs typeface="Inter Light"/>
                <a:sym typeface="Inter Light"/>
              </a:rPr>
              <a:t>With using the key combination ‘SHIFT enter’ the text continues without creating new bullets.</a:t>
            </a:r>
            <a:endParaRPr/>
          </a:p>
        </p:txBody>
      </p:sp>
      <p:sp>
        <p:nvSpPr>
          <p:cNvPr id="118" name="Google Shape;118;p22"/>
          <p:cNvSpPr txBox="1"/>
          <p:nvPr/>
        </p:nvSpPr>
        <p:spPr>
          <a:xfrm>
            <a:off x="2100554" y="4187297"/>
            <a:ext cx="1620000" cy="861774"/>
          </a:xfrm>
          <a:prstGeom prst="rect">
            <a:avLst/>
          </a:prstGeom>
          <a:noFill/>
          <a:ln>
            <a:noFill/>
          </a:ln>
        </p:spPr>
        <p:txBody>
          <a:bodyPr anchorCtr="0" anchor="t" bIns="45700" lIns="91425" spcFirstLastPara="1" rIns="91425" wrap="square" tIns="45700">
            <a:spAutoFit/>
          </a:bodyPr>
          <a:lstStyle/>
          <a:p>
            <a:pPr indent="-72000" lvl="0" marL="72000" marR="0" rtl="0" algn="l">
              <a:lnSpc>
                <a:spcPct val="100000"/>
              </a:lnSpc>
              <a:spcBef>
                <a:spcPts val="0"/>
              </a:spcBef>
              <a:spcAft>
                <a:spcPts val="0"/>
              </a:spcAft>
              <a:buClr>
                <a:srgbClr val="191E23"/>
              </a:buClr>
              <a:buSzPts val="1000"/>
              <a:buFont typeface="Arial"/>
              <a:buChar char="•"/>
            </a:pPr>
            <a:r>
              <a:rPr lang="fr" sz="1000">
                <a:solidFill>
                  <a:srgbClr val="191E23"/>
                </a:solidFill>
                <a:latin typeface="Inter Light"/>
                <a:ea typeface="Inter Light"/>
                <a:cs typeface="Inter Light"/>
                <a:sym typeface="Inter Light"/>
              </a:rPr>
              <a:t>With only using the key ‘enter’</a:t>
            </a:r>
            <a:endParaRPr/>
          </a:p>
          <a:p>
            <a:pPr indent="-72000" lvl="0" marL="72000" marR="0" rtl="0" algn="l">
              <a:lnSpc>
                <a:spcPct val="100000"/>
              </a:lnSpc>
              <a:spcBef>
                <a:spcPts val="0"/>
              </a:spcBef>
              <a:spcAft>
                <a:spcPts val="0"/>
              </a:spcAft>
              <a:buClr>
                <a:srgbClr val="191E23"/>
              </a:buClr>
              <a:buSzPts val="1000"/>
              <a:buFont typeface="Arial"/>
              <a:buChar char="•"/>
            </a:pPr>
            <a:r>
              <a:rPr lang="fr" sz="1000">
                <a:solidFill>
                  <a:srgbClr val="191E23"/>
                </a:solidFill>
                <a:latin typeface="Inter Light"/>
                <a:ea typeface="Inter Light"/>
                <a:cs typeface="Inter Light"/>
                <a:sym typeface="Inter Light"/>
              </a:rPr>
              <a:t>the text continues</a:t>
            </a:r>
            <a:endParaRPr/>
          </a:p>
          <a:p>
            <a:pPr indent="-72000" lvl="0" marL="72000" marR="0" rtl="0" algn="l">
              <a:lnSpc>
                <a:spcPct val="100000"/>
              </a:lnSpc>
              <a:spcBef>
                <a:spcPts val="0"/>
              </a:spcBef>
              <a:spcAft>
                <a:spcPts val="0"/>
              </a:spcAft>
              <a:buClr>
                <a:srgbClr val="191E23"/>
              </a:buClr>
              <a:buSzPts val="1000"/>
              <a:buFont typeface="Arial"/>
              <a:buChar char="•"/>
            </a:pPr>
            <a:r>
              <a:rPr lang="fr" sz="1000">
                <a:solidFill>
                  <a:srgbClr val="191E23"/>
                </a:solidFill>
                <a:latin typeface="Inter Light"/>
                <a:ea typeface="Inter Light"/>
                <a:cs typeface="Inter Light"/>
                <a:sym typeface="Inter Light"/>
              </a:rPr>
              <a:t>with creating unwanted new bullets.</a:t>
            </a:r>
            <a:endParaRPr/>
          </a:p>
        </p:txBody>
      </p:sp>
      <p:grpSp>
        <p:nvGrpSpPr>
          <p:cNvPr id="119" name="Google Shape;119;p22"/>
          <p:cNvGrpSpPr/>
          <p:nvPr/>
        </p:nvGrpSpPr>
        <p:grpSpPr>
          <a:xfrm>
            <a:off x="4775011" y="2622379"/>
            <a:ext cx="622283" cy="612919"/>
            <a:chOff x="12617641" y="3403239"/>
            <a:chExt cx="752963" cy="741634"/>
          </a:xfrm>
        </p:grpSpPr>
        <p:grpSp>
          <p:nvGrpSpPr>
            <p:cNvPr id="120" name="Google Shape;120;p22"/>
            <p:cNvGrpSpPr/>
            <p:nvPr/>
          </p:nvGrpSpPr>
          <p:grpSpPr>
            <a:xfrm>
              <a:off x="12771550" y="3403239"/>
              <a:ext cx="467156" cy="448491"/>
              <a:chOff x="12782177" y="3403239"/>
              <a:chExt cx="467156" cy="448491"/>
            </a:xfrm>
          </p:grpSpPr>
          <p:grpSp>
            <p:nvGrpSpPr>
              <p:cNvPr id="121" name="Google Shape;121;p22"/>
              <p:cNvGrpSpPr/>
              <p:nvPr/>
            </p:nvGrpSpPr>
            <p:grpSpPr>
              <a:xfrm>
                <a:off x="12782177" y="3403239"/>
                <a:ext cx="412972" cy="396132"/>
                <a:chOff x="13554906" y="3320109"/>
                <a:chExt cx="443912" cy="425811"/>
              </a:xfrm>
            </p:grpSpPr>
            <p:grpSp>
              <p:nvGrpSpPr>
                <p:cNvPr id="122" name="Google Shape;122;p22"/>
                <p:cNvGrpSpPr/>
                <p:nvPr/>
              </p:nvGrpSpPr>
              <p:grpSpPr>
                <a:xfrm>
                  <a:off x="13554906" y="3320109"/>
                  <a:ext cx="443912" cy="425811"/>
                  <a:chOff x="12909684" y="1276143"/>
                  <a:chExt cx="443912" cy="425811"/>
                </a:xfrm>
              </p:grpSpPr>
              <p:sp>
                <p:nvSpPr>
                  <p:cNvPr id="123" name="Google Shape;123;p22"/>
                  <p:cNvSpPr/>
                  <p:nvPr/>
                </p:nvSpPr>
                <p:spPr>
                  <a:xfrm>
                    <a:off x="12909684"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24" name="Google Shape;124;p22"/>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None/>
                    </a:pPr>
                    <a:r>
                      <a:t/>
                    </a:r>
                    <a:endParaRPr b="0" sz="800">
                      <a:solidFill>
                        <a:srgbClr val="211F26"/>
                      </a:solidFill>
                      <a:latin typeface="Calibri"/>
                      <a:ea typeface="Calibri"/>
                      <a:cs typeface="Calibri"/>
                      <a:sym typeface="Calibri"/>
                    </a:endParaRPr>
                  </a:p>
                </p:txBody>
              </p:sp>
              <p:sp>
                <p:nvSpPr>
                  <p:cNvPr id="125" name="Google Shape;125;p22"/>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pic>
              <p:nvPicPr>
                <p:cNvPr id="126" name="Google Shape;126;p22"/>
                <p:cNvPicPr preferRelativeResize="0"/>
                <p:nvPr/>
              </p:nvPicPr>
              <p:blipFill rotWithShape="1">
                <a:blip r:embed="rId6">
                  <a:alphaModFix/>
                </a:blip>
                <a:srcRect b="0" l="0" r="0" t="0"/>
                <a:stretch/>
              </p:blipFill>
              <p:spPr>
                <a:xfrm>
                  <a:off x="13567296" y="3424992"/>
                  <a:ext cx="173367" cy="140220"/>
                </a:xfrm>
                <a:prstGeom prst="rect">
                  <a:avLst/>
                </a:prstGeom>
                <a:noFill/>
                <a:ln>
                  <a:noFill/>
                </a:ln>
              </p:spPr>
            </p:pic>
            <p:pic>
              <p:nvPicPr>
                <p:cNvPr id="127" name="Google Shape;127;p22"/>
                <p:cNvPicPr preferRelativeResize="0"/>
                <p:nvPr/>
              </p:nvPicPr>
              <p:blipFill rotWithShape="1">
                <a:blip r:embed="rId7">
                  <a:alphaModFix/>
                </a:blip>
                <a:srcRect b="0" l="0" r="0" t="0"/>
                <a:stretch/>
              </p:blipFill>
              <p:spPr>
                <a:xfrm flipH="1">
                  <a:off x="13635599" y="3453788"/>
                  <a:ext cx="173367" cy="111424"/>
                </a:xfrm>
                <a:prstGeom prst="rect">
                  <a:avLst/>
                </a:prstGeom>
                <a:noFill/>
                <a:ln>
                  <a:noFill/>
                </a:ln>
              </p:spPr>
            </p:pic>
          </p:grpSp>
          <p:grpSp>
            <p:nvGrpSpPr>
              <p:cNvPr id="128" name="Google Shape;128;p22"/>
              <p:cNvGrpSpPr/>
              <p:nvPr/>
            </p:nvGrpSpPr>
            <p:grpSpPr>
              <a:xfrm>
                <a:off x="13103513" y="3705268"/>
                <a:ext cx="145820" cy="146462"/>
                <a:chOff x="13096169" y="3602278"/>
                <a:chExt cx="145820" cy="146462"/>
              </a:xfrm>
            </p:grpSpPr>
            <p:sp>
              <p:nvSpPr>
                <p:cNvPr id="129" name="Google Shape;129;p2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130" name="Google Shape;130;p2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nvGrpSpPr>
              <p:cNvPr id="131" name="Google Shape;131;p22"/>
              <p:cNvGrpSpPr/>
              <p:nvPr/>
            </p:nvGrpSpPr>
            <p:grpSpPr>
              <a:xfrm rot="10800000">
                <a:off x="13061402" y="3665637"/>
                <a:ext cx="145820" cy="146462"/>
                <a:chOff x="13096169" y="3602278"/>
                <a:chExt cx="145820" cy="146462"/>
              </a:xfrm>
            </p:grpSpPr>
            <p:sp>
              <p:nvSpPr>
                <p:cNvPr id="132" name="Google Shape;132;p2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sp>
              <p:nvSpPr>
                <p:cNvPr id="133" name="Google Shape;133;p2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pSp>
        <p:sp>
          <p:nvSpPr>
            <p:cNvPr id="134" name="Google Shape;134;p22"/>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lang="fr" sz="900">
                  <a:solidFill>
                    <a:srgbClr val="211F26"/>
                  </a:solidFill>
                  <a:latin typeface="Calibri"/>
                  <a:ea typeface="Calibri"/>
                  <a:cs typeface="Calibri"/>
                  <a:sym typeface="Calibri"/>
                </a:rPr>
                <a:t>Crop</a:t>
              </a:r>
              <a:endParaRPr/>
            </a:p>
          </p:txBody>
        </p:sp>
        <p:sp>
          <p:nvSpPr>
            <p:cNvPr id="135" name="Google Shape;135;p22"/>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1" sz="1000">
                <a:solidFill>
                  <a:srgbClr val="211F26"/>
                </a:solidFill>
                <a:latin typeface="Calibri"/>
                <a:ea typeface="Calibri"/>
                <a:cs typeface="Calibri"/>
                <a:sym typeface="Calibri"/>
              </a:endParaRPr>
            </a:p>
          </p:txBody>
        </p:sp>
      </p:grpSp>
      <p:graphicFrame>
        <p:nvGraphicFramePr>
          <p:cNvPr id="136" name="Google Shape;136;p22"/>
          <p:cNvGraphicFramePr/>
          <p:nvPr/>
        </p:nvGraphicFramePr>
        <p:xfrm>
          <a:off x="8268151" y="2588747"/>
          <a:ext cx="3000000" cy="3000000"/>
        </p:xfrm>
        <a:graphic>
          <a:graphicData uri="http://schemas.openxmlformats.org/drawingml/2006/table">
            <a:tbl>
              <a:tblPr bandRow="1" firstRow="1">
                <a:noFill/>
                <a:tableStyleId>{9F35A2C4-0256-4644-B4B4-B6CC2E87EB04}</a:tableStyleId>
              </a:tblPr>
              <a:tblGrid>
                <a:gridCol w="1116000"/>
                <a:gridCol w="1116000"/>
                <a:gridCol w="1116000"/>
              </a:tblGrid>
              <a:tr h="127000">
                <a:tc>
                  <a:txBody>
                    <a:bodyPr/>
                    <a:lstStyle/>
                    <a:p>
                      <a:pPr indent="0" lvl="0" marL="0" marR="0" rtl="0" algn="l">
                        <a:spcBef>
                          <a:spcPts val="0"/>
                        </a:spcBef>
                        <a:spcAft>
                          <a:spcPts val="0"/>
                        </a:spcAft>
                        <a:buNone/>
                      </a:pPr>
                      <a:r>
                        <a:rPr lang="fr" sz="1000" u="none" cap="none" strike="noStrike">
                          <a:solidFill>
                            <a:schemeClr val="accent1"/>
                          </a:solidFill>
                          <a:latin typeface="Inter Medium"/>
                          <a:ea typeface="Inter Medium"/>
                          <a:cs typeface="Inter Medium"/>
                          <a:sym typeface="Inter Medium"/>
                        </a:rPr>
                        <a:t>Heading</a:t>
                      </a:r>
                      <a:endParaRPr/>
                    </a:p>
                  </a:txBody>
                  <a:tcPr marT="108000" marB="108000" marR="91450" marL="91450">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lang="fr" sz="1000" cap="none">
                          <a:solidFill>
                            <a:schemeClr val="accent1"/>
                          </a:solidFill>
                          <a:latin typeface="Inter Medium"/>
                          <a:ea typeface="Inter Medium"/>
                          <a:cs typeface="Inter Medium"/>
                          <a:sym typeface="Inter Medium"/>
                        </a:rPr>
                        <a:t>Heading</a:t>
                      </a:r>
                      <a:endParaRPr/>
                    </a:p>
                  </a:txBody>
                  <a:tcPr marT="108000" marB="108000" marR="91450" marL="91450">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lang="fr" sz="1000" cap="none">
                          <a:solidFill>
                            <a:schemeClr val="accent1"/>
                          </a:solidFill>
                          <a:latin typeface="Inter Medium"/>
                          <a:ea typeface="Inter Medium"/>
                          <a:cs typeface="Inter Medium"/>
                          <a:sym typeface="Inter Medium"/>
                        </a:rPr>
                        <a:t>Heading</a:t>
                      </a:r>
                      <a:endParaRPr/>
                    </a:p>
                  </a:txBody>
                  <a:tcPr marT="108000" marB="108000" marR="91450" marL="91450">
                    <a:lnB cap="flat" cmpd="sng" w="12700">
                      <a:solidFill>
                        <a:schemeClr val="accent1"/>
                      </a:solidFill>
                      <a:prstDash val="solid"/>
                      <a:round/>
                      <a:headEnd len="sm" w="sm" type="none"/>
                      <a:tailEnd len="sm" w="sm" type="none"/>
                    </a:lnB>
                  </a:tcPr>
                </a:tc>
              </a:tr>
              <a:tr h="127000">
                <a:tc>
                  <a:txBody>
                    <a:bodyPr/>
                    <a:lstStyle/>
                    <a:p>
                      <a:pPr indent="0" lvl="0" marL="0" marR="0" rtl="0" algn="l">
                        <a:spcBef>
                          <a:spcPts val="0"/>
                        </a:spcBef>
                        <a:spcAft>
                          <a:spcPts val="0"/>
                        </a:spcAft>
                        <a:buNone/>
                      </a:pPr>
                      <a:r>
                        <a:rPr b="0" lang="fr" sz="1000">
                          <a:solidFill>
                            <a:schemeClr val="dk1"/>
                          </a:solidFill>
                          <a:latin typeface="Inter Light"/>
                          <a:ea typeface="Inter Light"/>
                          <a:cs typeface="Inter Light"/>
                          <a:sym typeface="Inter Light"/>
                        </a:rPr>
                        <a:t>Text</a:t>
                      </a:r>
                      <a:endParaRPr/>
                    </a:p>
                  </a:txBody>
                  <a:tcPr marT="108000" marB="108000" marR="91450" marL="91450">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b="0" i="0" lang="fr" sz="1000" u="none" cap="none" strike="noStrike">
                          <a:solidFill>
                            <a:srgbClr val="333D47"/>
                          </a:solidFill>
                          <a:latin typeface="Inter Light"/>
                          <a:ea typeface="Inter Light"/>
                          <a:cs typeface="Inter Light"/>
                          <a:sym typeface="Inter Light"/>
                        </a:rPr>
                        <a:t>Text</a:t>
                      </a:r>
                      <a:endParaRPr b="1" sz="1000">
                        <a:solidFill>
                          <a:schemeClr val="dk1"/>
                        </a:solidFill>
                        <a:latin typeface="Inter Light"/>
                        <a:ea typeface="Inter Light"/>
                        <a:cs typeface="Inter Light"/>
                        <a:sym typeface="Inter Light"/>
                      </a:endParaRPr>
                    </a:p>
                  </a:txBody>
                  <a:tcPr marT="108000" marB="108000" marR="91450" marL="91450">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b="0" i="0" lang="fr" sz="1000" u="none" cap="none" strike="noStrike">
                          <a:solidFill>
                            <a:srgbClr val="333D47"/>
                          </a:solidFill>
                          <a:latin typeface="Inter Light"/>
                          <a:ea typeface="Inter Light"/>
                          <a:cs typeface="Inter Light"/>
                          <a:sym typeface="Inter Light"/>
                        </a:rPr>
                        <a:t>Text</a:t>
                      </a:r>
                      <a:endParaRPr b="1" sz="1000">
                        <a:solidFill>
                          <a:schemeClr val="dk1"/>
                        </a:solidFill>
                        <a:latin typeface="Inter Light"/>
                        <a:ea typeface="Inter Light"/>
                        <a:cs typeface="Inter Light"/>
                        <a:sym typeface="Inter Light"/>
                      </a:endParaRPr>
                    </a:p>
                  </a:txBody>
                  <a:tcPr marT="108000" marB="108000" marR="91450" marL="91450">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127000">
                <a:tc>
                  <a:txBody>
                    <a:bodyPr/>
                    <a:lstStyle/>
                    <a:p>
                      <a:pPr indent="0" lvl="0" marL="0" marR="0" rtl="0" algn="l">
                        <a:spcBef>
                          <a:spcPts val="0"/>
                        </a:spcBef>
                        <a:spcAft>
                          <a:spcPts val="0"/>
                        </a:spcAft>
                        <a:buNone/>
                      </a:pPr>
                      <a:r>
                        <a:rPr b="0" i="0" lang="fr" sz="1000" u="none" cap="none" strike="noStrike">
                          <a:solidFill>
                            <a:srgbClr val="333D47"/>
                          </a:solidFill>
                          <a:latin typeface="Inter Light"/>
                          <a:ea typeface="Inter Light"/>
                          <a:cs typeface="Inter Light"/>
                          <a:sym typeface="Inter Light"/>
                        </a:rPr>
                        <a:t>Text</a:t>
                      </a:r>
                      <a:endParaRPr b="0" sz="1000">
                        <a:solidFill>
                          <a:schemeClr val="dk1"/>
                        </a:solidFill>
                        <a:latin typeface="Inter Light"/>
                        <a:ea typeface="Inter Light"/>
                        <a:cs typeface="Inter Light"/>
                        <a:sym typeface="Inter Light"/>
                      </a:endParaRPr>
                    </a:p>
                  </a:txBody>
                  <a:tcPr marT="108000" marB="108000" marR="91450" marL="91450">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b="0" i="0" lang="fr" sz="1000" u="none" cap="none" strike="noStrike">
                          <a:solidFill>
                            <a:srgbClr val="333D47"/>
                          </a:solidFill>
                          <a:latin typeface="Inter Light"/>
                          <a:ea typeface="Inter Light"/>
                          <a:cs typeface="Inter Light"/>
                          <a:sym typeface="Inter Light"/>
                        </a:rPr>
                        <a:t>Text</a:t>
                      </a:r>
                      <a:endParaRPr b="1" sz="1000">
                        <a:solidFill>
                          <a:schemeClr val="dk1"/>
                        </a:solidFill>
                        <a:latin typeface="Inter Light"/>
                        <a:ea typeface="Inter Light"/>
                        <a:cs typeface="Inter Light"/>
                        <a:sym typeface="Inter Light"/>
                      </a:endParaRPr>
                    </a:p>
                  </a:txBody>
                  <a:tcPr marT="108000" marB="108000" marR="91450" marL="91450">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b="0" i="0" lang="fr" sz="1000" u="none" cap="none" strike="noStrike">
                          <a:solidFill>
                            <a:srgbClr val="333D47"/>
                          </a:solidFill>
                          <a:latin typeface="Inter Light"/>
                          <a:ea typeface="Inter Light"/>
                          <a:cs typeface="Inter Light"/>
                          <a:sym typeface="Inter Light"/>
                        </a:rPr>
                        <a:t>Text</a:t>
                      </a:r>
                      <a:endParaRPr b="1" sz="1000">
                        <a:solidFill>
                          <a:schemeClr val="dk1"/>
                        </a:solidFill>
                        <a:latin typeface="Inter Light"/>
                        <a:ea typeface="Inter Light"/>
                        <a:cs typeface="Inter Light"/>
                        <a:sym typeface="Inter Light"/>
                      </a:endParaRPr>
                    </a:p>
                  </a:txBody>
                  <a:tcPr marT="108000" marB="108000" marR="91450" marL="91450">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127000">
                <a:tc>
                  <a:txBody>
                    <a:bodyPr/>
                    <a:lstStyle/>
                    <a:p>
                      <a:pPr indent="0" lvl="0" marL="0" marR="0" rtl="0" algn="l">
                        <a:spcBef>
                          <a:spcPts val="0"/>
                        </a:spcBef>
                        <a:spcAft>
                          <a:spcPts val="0"/>
                        </a:spcAft>
                        <a:buNone/>
                      </a:pPr>
                      <a:r>
                        <a:rPr b="0" i="0" lang="fr" sz="1000" u="none" cap="none" strike="noStrike">
                          <a:solidFill>
                            <a:srgbClr val="333D47"/>
                          </a:solidFill>
                          <a:latin typeface="Inter Light"/>
                          <a:ea typeface="Inter Light"/>
                          <a:cs typeface="Inter Light"/>
                          <a:sym typeface="Inter Light"/>
                        </a:rPr>
                        <a:t>Text</a:t>
                      </a:r>
                      <a:endParaRPr b="0" sz="1000">
                        <a:solidFill>
                          <a:schemeClr val="dk1"/>
                        </a:solidFill>
                        <a:latin typeface="Inter Light"/>
                        <a:ea typeface="Inter Light"/>
                        <a:cs typeface="Inter Light"/>
                        <a:sym typeface="Inter Light"/>
                      </a:endParaRPr>
                    </a:p>
                  </a:txBody>
                  <a:tcPr marT="108000" marB="108000" marR="91450" marL="91450">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b="0" i="0" lang="fr" sz="1000" u="none" cap="none" strike="noStrike">
                          <a:solidFill>
                            <a:srgbClr val="333D47"/>
                          </a:solidFill>
                          <a:latin typeface="Inter Light"/>
                          <a:ea typeface="Inter Light"/>
                          <a:cs typeface="Inter Light"/>
                          <a:sym typeface="Inter Light"/>
                        </a:rPr>
                        <a:t>Text</a:t>
                      </a:r>
                      <a:endParaRPr b="1" sz="1000">
                        <a:solidFill>
                          <a:schemeClr val="dk1"/>
                        </a:solidFill>
                        <a:latin typeface="Inter Light"/>
                        <a:ea typeface="Inter Light"/>
                        <a:cs typeface="Inter Light"/>
                        <a:sym typeface="Inter Light"/>
                      </a:endParaRPr>
                    </a:p>
                  </a:txBody>
                  <a:tcPr marT="108000" marB="108000" marR="91450" marL="91450">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spcBef>
                          <a:spcPts val="0"/>
                        </a:spcBef>
                        <a:spcAft>
                          <a:spcPts val="0"/>
                        </a:spcAft>
                        <a:buNone/>
                      </a:pPr>
                      <a:r>
                        <a:rPr b="0" i="0" lang="fr" sz="1000" u="none" cap="none" strike="noStrike">
                          <a:solidFill>
                            <a:srgbClr val="333D47"/>
                          </a:solidFill>
                          <a:latin typeface="Inter Light"/>
                          <a:ea typeface="Inter Light"/>
                          <a:cs typeface="Inter Light"/>
                          <a:sym typeface="Inter Light"/>
                        </a:rPr>
                        <a:t>Text</a:t>
                      </a:r>
                      <a:endParaRPr b="1" sz="1000">
                        <a:solidFill>
                          <a:schemeClr val="dk1"/>
                        </a:solidFill>
                        <a:latin typeface="Inter Light"/>
                        <a:ea typeface="Inter Light"/>
                        <a:cs typeface="Inter Light"/>
                        <a:sym typeface="Inter Light"/>
                      </a:endParaRPr>
                    </a:p>
                  </a:txBody>
                  <a:tcPr marT="108000" marB="108000" marR="91450" marL="91450">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bl>
          </a:graphicData>
        </a:graphic>
      </p:graphicFrame>
      <p:sp>
        <p:nvSpPr>
          <p:cNvPr id="137" name="Google Shape;137;p22"/>
          <p:cNvSpPr/>
          <p:nvPr/>
        </p:nvSpPr>
        <p:spPr>
          <a:xfrm>
            <a:off x="8268151" y="1422929"/>
            <a:ext cx="3348000" cy="11889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100"/>
              <a:buFont typeface="Inter Light"/>
              <a:buNone/>
            </a:pPr>
            <a:r>
              <a:rPr b="1" lang="fr" sz="1100" cap="none">
                <a:solidFill>
                  <a:schemeClr val="dk2"/>
                </a:solidFill>
                <a:latin typeface="Inter Light"/>
                <a:ea typeface="Inter Light"/>
                <a:cs typeface="Inter Light"/>
                <a:sym typeface="Inter Light"/>
              </a:rPr>
              <a:t>Table according to corporate identity</a:t>
            </a:r>
            <a:endParaRPr b="1" sz="1100" cap="none">
              <a:solidFill>
                <a:schemeClr val="dk2"/>
              </a:solidFill>
              <a:latin typeface="Inter Light"/>
              <a:ea typeface="Inter Light"/>
              <a:cs typeface="Inter Light"/>
              <a:sym typeface="Inter Light"/>
            </a:endParaRPr>
          </a:p>
          <a:p>
            <a:pPr indent="-144000" lvl="0" marL="144000" marR="0" rtl="0" algn="l">
              <a:lnSpc>
                <a:spcPct val="100000"/>
              </a:lnSpc>
              <a:spcBef>
                <a:spcPts val="1200"/>
              </a:spcBef>
              <a:spcAft>
                <a:spcPts val="0"/>
              </a:spcAft>
              <a:buClr>
                <a:schemeClr val="dk1"/>
              </a:buClr>
              <a:buSzPts val="1000"/>
              <a:buFont typeface="Inter Light"/>
              <a:buNone/>
            </a:pPr>
            <a:r>
              <a:rPr b="0" i="0" lang="fr" sz="1000" u="none" cap="none" strike="noStrike">
                <a:solidFill>
                  <a:schemeClr val="dk1"/>
                </a:solidFill>
                <a:latin typeface="Inter Light"/>
                <a:ea typeface="Inter Light"/>
                <a:cs typeface="Inter Light"/>
                <a:sym typeface="Inter Light"/>
              </a:rPr>
              <a:t>1]	Copy paste the already designed table according to the corporate identity. </a:t>
            </a:r>
            <a:endParaRPr/>
          </a:p>
          <a:p>
            <a:pPr indent="-144000" lvl="0" marL="144000" marR="0" rtl="0" algn="l">
              <a:lnSpc>
                <a:spcPct val="100000"/>
              </a:lnSpc>
              <a:spcBef>
                <a:spcPts val="1200"/>
              </a:spcBef>
              <a:spcAft>
                <a:spcPts val="0"/>
              </a:spcAft>
              <a:buClr>
                <a:schemeClr val="dk1"/>
              </a:buClr>
              <a:buSzPts val="1000"/>
              <a:buFont typeface="Inter Light"/>
              <a:buNone/>
            </a:pPr>
            <a:r>
              <a:rPr b="0" i="0" lang="fr" sz="1000" u="none" cap="none" strike="noStrike">
                <a:solidFill>
                  <a:schemeClr val="dk1"/>
                </a:solidFill>
                <a:latin typeface="Inter Light"/>
                <a:ea typeface="Inter Light"/>
                <a:cs typeface="Inter Light"/>
                <a:sym typeface="Inter Light"/>
              </a:rPr>
              <a:t>2] How to add or remove table rows and columns, ask ‘Help’ F1.</a:t>
            </a:r>
            <a:endParaRPr/>
          </a:p>
        </p:txBody>
      </p:sp>
      <p:graphicFrame>
        <p:nvGraphicFramePr>
          <p:cNvPr id="138" name="Google Shape;138;p22"/>
          <p:cNvGraphicFramePr/>
          <p:nvPr/>
        </p:nvGraphicFramePr>
        <p:xfrm>
          <a:off x="8268150" y="4765322"/>
          <a:ext cx="3000000" cy="3000000"/>
        </p:xfrm>
        <a:graphic>
          <a:graphicData uri="http://schemas.openxmlformats.org/drawingml/2006/table">
            <a:tbl>
              <a:tblPr bandRow="1" firstRow="1">
                <a:noFill/>
                <a:tableStyleId>{E26363E2-B590-41E5-990B-0973FE8FE907}</a:tableStyleId>
              </a:tblPr>
              <a:tblGrid>
                <a:gridCol w="1116000"/>
                <a:gridCol w="1116000"/>
                <a:gridCol w="1116000"/>
              </a:tblGrid>
              <a:tr h="127000">
                <a:tc>
                  <a:txBody>
                    <a:bodyPr/>
                    <a:lstStyle/>
                    <a:p>
                      <a:pPr indent="0" lvl="0" marL="0" marR="0" rtl="0" algn="l">
                        <a:spcBef>
                          <a:spcPts val="0"/>
                        </a:spcBef>
                        <a:spcAft>
                          <a:spcPts val="0"/>
                        </a:spcAft>
                        <a:buNone/>
                      </a:pPr>
                      <a:r>
                        <a:rPr b="0" lang="fr" sz="1000" u="none" cap="none" strike="noStrike">
                          <a:solidFill>
                            <a:schemeClr val="lt1"/>
                          </a:solidFill>
                        </a:rPr>
                        <a:t>Heading</a:t>
                      </a:r>
                      <a:endParaRPr sz="1000" cap="none">
                        <a:solidFill>
                          <a:schemeClr val="lt1"/>
                        </a:solidFill>
                        <a:latin typeface="Inter Medium"/>
                        <a:ea typeface="Inter Medium"/>
                        <a:cs typeface="Inter Medium"/>
                        <a:sym typeface="Inter Medium"/>
                      </a:endParaRPr>
                    </a:p>
                  </a:txBody>
                  <a:tcPr marT="64725" marB="64725" marR="54800" marL="54800"/>
                </a:tc>
                <a:tc>
                  <a:txBody>
                    <a:bodyPr/>
                    <a:lstStyle/>
                    <a:p>
                      <a:pPr indent="0" lvl="0" marL="0" marR="0" rtl="0" algn="l">
                        <a:spcBef>
                          <a:spcPts val="0"/>
                        </a:spcBef>
                        <a:spcAft>
                          <a:spcPts val="0"/>
                        </a:spcAft>
                        <a:buNone/>
                      </a:pPr>
                      <a:r>
                        <a:rPr b="0" lang="fr" sz="1000" u="none" cap="none" strike="noStrike">
                          <a:solidFill>
                            <a:schemeClr val="lt1"/>
                          </a:solidFill>
                        </a:rPr>
                        <a:t>Heading</a:t>
                      </a:r>
                      <a:endParaRPr sz="1000" cap="none">
                        <a:solidFill>
                          <a:schemeClr val="lt1"/>
                        </a:solidFill>
                        <a:latin typeface="Inter Medium"/>
                        <a:ea typeface="Inter Medium"/>
                        <a:cs typeface="Inter Medium"/>
                        <a:sym typeface="Inter Medium"/>
                      </a:endParaRPr>
                    </a:p>
                  </a:txBody>
                  <a:tcPr marT="64725" marB="64725" marR="54800" marL="54800"/>
                </a:tc>
                <a:tc>
                  <a:txBody>
                    <a:bodyPr/>
                    <a:lstStyle/>
                    <a:p>
                      <a:pPr indent="0" lvl="0" marL="0" marR="0" rtl="0" algn="l">
                        <a:spcBef>
                          <a:spcPts val="0"/>
                        </a:spcBef>
                        <a:spcAft>
                          <a:spcPts val="0"/>
                        </a:spcAft>
                        <a:buNone/>
                      </a:pPr>
                      <a:r>
                        <a:rPr b="0" lang="fr" sz="1000" u="none" cap="none" strike="noStrike">
                          <a:solidFill>
                            <a:schemeClr val="lt1"/>
                          </a:solidFill>
                        </a:rPr>
                        <a:t>Heading</a:t>
                      </a:r>
                      <a:endParaRPr sz="1000" cap="none">
                        <a:solidFill>
                          <a:schemeClr val="lt1"/>
                        </a:solidFill>
                        <a:latin typeface="Inter Medium"/>
                        <a:ea typeface="Inter Medium"/>
                        <a:cs typeface="Inter Medium"/>
                        <a:sym typeface="Inter Medium"/>
                      </a:endParaRPr>
                    </a:p>
                  </a:txBody>
                  <a:tcPr marT="64725" marB="64725" marR="54800" marL="54800"/>
                </a:tc>
              </a:tr>
              <a:tr h="127000">
                <a:tc>
                  <a:txBody>
                    <a:bodyPr/>
                    <a:lstStyle/>
                    <a:p>
                      <a:pPr indent="0" lvl="0" marL="0" marR="0" rtl="0" algn="l">
                        <a:spcBef>
                          <a:spcPts val="0"/>
                        </a:spcBef>
                        <a:spcAft>
                          <a:spcPts val="0"/>
                        </a:spcAft>
                        <a:buNone/>
                      </a:pPr>
                      <a:r>
                        <a:rPr b="0" lang="fr" sz="1000" u="none" cap="none" strike="noStrike">
                          <a:solidFill>
                            <a:srgbClr val="333D47"/>
                          </a:solidFill>
                        </a:rPr>
                        <a:t>Text</a:t>
                      </a:r>
                      <a:endParaRPr b="1" sz="1000">
                        <a:solidFill>
                          <a:schemeClr val="dk1"/>
                        </a:solidFill>
                        <a:latin typeface="Inter Light"/>
                        <a:ea typeface="Inter Light"/>
                        <a:cs typeface="Inter Light"/>
                        <a:sym typeface="Inter Light"/>
                      </a:endParaRPr>
                    </a:p>
                  </a:txBody>
                  <a:tcPr marT="64725" marB="64725" marR="54800" marL="54800"/>
                </a:tc>
                <a:tc>
                  <a:txBody>
                    <a:bodyPr/>
                    <a:lstStyle/>
                    <a:p>
                      <a:pPr indent="0" lvl="0" marL="0" marR="0" rtl="0" algn="l">
                        <a:spcBef>
                          <a:spcPts val="0"/>
                        </a:spcBef>
                        <a:spcAft>
                          <a:spcPts val="0"/>
                        </a:spcAft>
                        <a:buNone/>
                      </a:pPr>
                      <a:r>
                        <a:rPr b="0" lang="fr" sz="1000">
                          <a:solidFill>
                            <a:schemeClr val="dk1"/>
                          </a:solidFill>
                        </a:rPr>
                        <a:t>Text</a:t>
                      </a:r>
                      <a:endParaRPr b="0" sz="1000">
                        <a:solidFill>
                          <a:schemeClr val="dk1"/>
                        </a:solidFill>
                        <a:latin typeface="Inter Light"/>
                        <a:ea typeface="Inter Light"/>
                        <a:cs typeface="Inter Light"/>
                        <a:sym typeface="Inter Light"/>
                      </a:endParaRPr>
                    </a:p>
                  </a:txBody>
                  <a:tcPr marT="64725" marB="64725" marR="54800" marL="54800"/>
                </a:tc>
                <a:tc>
                  <a:txBody>
                    <a:bodyPr/>
                    <a:lstStyle/>
                    <a:p>
                      <a:pPr indent="0" lvl="0" marL="0" marR="0" rtl="0" algn="l">
                        <a:spcBef>
                          <a:spcPts val="0"/>
                        </a:spcBef>
                        <a:spcAft>
                          <a:spcPts val="0"/>
                        </a:spcAft>
                        <a:buNone/>
                      </a:pPr>
                      <a:r>
                        <a:rPr b="0" lang="fr" sz="1000" u="none" cap="none" strike="noStrike">
                          <a:solidFill>
                            <a:srgbClr val="333D47"/>
                          </a:solidFill>
                        </a:rPr>
                        <a:t>Text</a:t>
                      </a:r>
                      <a:endParaRPr b="1" sz="1000">
                        <a:solidFill>
                          <a:schemeClr val="dk1"/>
                        </a:solidFill>
                        <a:latin typeface="Inter Light"/>
                        <a:ea typeface="Inter Light"/>
                        <a:cs typeface="Inter Light"/>
                        <a:sym typeface="Inter Light"/>
                      </a:endParaRPr>
                    </a:p>
                  </a:txBody>
                  <a:tcPr marT="64725" marB="64725" marR="54800" marL="54800"/>
                </a:tc>
              </a:tr>
              <a:tr h="127000">
                <a:tc>
                  <a:txBody>
                    <a:bodyPr/>
                    <a:lstStyle/>
                    <a:p>
                      <a:pPr indent="0" lvl="0" marL="0" marR="0" rtl="0" algn="l">
                        <a:spcBef>
                          <a:spcPts val="0"/>
                        </a:spcBef>
                        <a:spcAft>
                          <a:spcPts val="0"/>
                        </a:spcAft>
                        <a:buNone/>
                      </a:pPr>
                      <a:r>
                        <a:rPr b="0" lang="fr" sz="1000" u="none" cap="none" strike="noStrike">
                          <a:solidFill>
                            <a:srgbClr val="333D47"/>
                          </a:solidFill>
                        </a:rPr>
                        <a:t>Text</a:t>
                      </a:r>
                      <a:endParaRPr b="1" sz="1000">
                        <a:solidFill>
                          <a:schemeClr val="dk1"/>
                        </a:solidFill>
                        <a:latin typeface="Inter Light"/>
                        <a:ea typeface="Inter Light"/>
                        <a:cs typeface="Inter Light"/>
                        <a:sym typeface="Inter Light"/>
                      </a:endParaRPr>
                    </a:p>
                  </a:txBody>
                  <a:tcPr marT="64725" marB="64725" marR="54800" marL="54800"/>
                </a:tc>
                <a:tc>
                  <a:txBody>
                    <a:bodyPr/>
                    <a:lstStyle/>
                    <a:p>
                      <a:pPr indent="0" lvl="0" marL="0" marR="0" rtl="0" algn="l">
                        <a:spcBef>
                          <a:spcPts val="0"/>
                        </a:spcBef>
                        <a:spcAft>
                          <a:spcPts val="0"/>
                        </a:spcAft>
                        <a:buNone/>
                      </a:pPr>
                      <a:r>
                        <a:rPr b="0" lang="fr" sz="1000">
                          <a:solidFill>
                            <a:schemeClr val="dk1"/>
                          </a:solidFill>
                        </a:rPr>
                        <a:t>Text</a:t>
                      </a:r>
                      <a:endParaRPr b="0" sz="1000">
                        <a:solidFill>
                          <a:schemeClr val="dk1"/>
                        </a:solidFill>
                        <a:latin typeface="Inter Light"/>
                        <a:ea typeface="Inter Light"/>
                        <a:cs typeface="Inter Light"/>
                        <a:sym typeface="Inter Light"/>
                      </a:endParaRPr>
                    </a:p>
                  </a:txBody>
                  <a:tcPr marT="64725" marB="64725" marR="54800" marL="54800"/>
                </a:tc>
                <a:tc>
                  <a:txBody>
                    <a:bodyPr/>
                    <a:lstStyle/>
                    <a:p>
                      <a:pPr indent="0" lvl="0" marL="0" marR="0" rtl="0" algn="l">
                        <a:spcBef>
                          <a:spcPts val="0"/>
                        </a:spcBef>
                        <a:spcAft>
                          <a:spcPts val="0"/>
                        </a:spcAft>
                        <a:buNone/>
                      </a:pPr>
                      <a:r>
                        <a:rPr b="0" lang="fr" sz="1000" u="none" cap="none" strike="noStrike">
                          <a:solidFill>
                            <a:srgbClr val="333D47"/>
                          </a:solidFill>
                        </a:rPr>
                        <a:t>Text</a:t>
                      </a:r>
                      <a:endParaRPr b="1" sz="1000">
                        <a:solidFill>
                          <a:schemeClr val="dk1"/>
                        </a:solidFill>
                        <a:latin typeface="Inter Light"/>
                        <a:ea typeface="Inter Light"/>
                        <a:cs typeface="Inter Light"/>
                        <a:sym typeface="Inter Light"/>
                      </a:endParaRPr>
                    </a:p>
                  </a:txBody>
                  <a:tcPr marT="64725" marB="64725" marR="54800" marL="54800"/>
                </a:tc>
              </a:tr>
              <a:tr h="127000">
                <a:tc>
                  <a:txBody>
                    <a:bodyPr/>
                    <a:lstStyle/>
                    <a:p>
                      <a:pPr indent="0" lvl="0" marL="0" marR="0" rtl="0" algn="l">
                        <a:spcBef>
                          <a:spcPts val="0"/>
                        </a:spcBef>
                        <a:spcAft>
                          <a:spcPts val="0"/>
                        </a:spcAft>
                        <a:buNone/>
                      </a:pPr>
                      <a:r>
                        <a:rPr b="0" lang="fr" sz="1000" u="none" cap="none" strike="noStrike">
                          <a:solidFill>
                            <a:srgbClr val="333D47"/>
                          </a:solidFill>
                        </a:rPr>
                        <a:t>Text</a:t>
                      </a:r>
                      <a:endParaRPr b="1" sz="1000">
                        <a:solidFill>
                          <a:schemeClr val="dk1"/>
                        </a:solidFill>
                        <a:latin typeface="Inter Light"/>
                        <a:ea typeface="Inter Light"/>
                        <a:cs typeface="Inter Light"/>
                        <a:sym typeface="Inter Light"/>
                      </a:endParaRPr>
                    </a:p>
                  </a:txBody>
                  <a:tcPr marT="64725" marB="64725" marR="54800" marL="54800"/>
                </a:tc>
                <a:tc>
                  <a:txBody>
                    <a:bodyPr/>
                    <a:lstStyle/>
                    <a:p>
                      <a:pPr indent="0" lvl="0" marL="0" marR="0" rtl="0" algn="l">
                        <a:spcBef>
                          <a:spcPts val="0"/>
                        </a:spcBef>
                        <a:spcAft>
                          <a:spcPts val="0"/>
                        </a:spcAft>
                        <a:buNone/>
                      </a:pPr>
                      <a:r>
                        <a:rPr b="0" lang="fr" sz="1000">
                          <a:solidFill>
                            <a:schemeClr val="dk1"/>
                          </a:solidFill>
                        </a:rPr>
                        <a:t>Text</a:t>
                      </a:r>
                      <a:endParaRPr b="0" sz="1000">
                        <a:solidFill>
                          <a:schemeClr val="dk1"/>
                        </a:solidFill>
                        <a:latin typeface="Inter Light"/>
                        <a:ea typeface="Inter Light"/>
                        <a:cs typeface="Inter Light"/>
                        <a:sym typeface="Inter Light"/>
                      </a:endParaRPr>
                    </a:p>
                  </a:txBody>
                  <a:tcPr marT="64725" marB="64725" marR="54800" marL="54800"/>
                </a:tc>
                <a:tc>
                  <a:txBody>
                    <a:bodyPr/>
                    <a:lstStyle/>
                    <a:p>
                      <a:pPr indent="0" lvl="0" marL="0" marR="0" rtl="0" algn="l">
                        <a:spcBef>
                          <a:spcPts val="0"/>
                        </a:spcBef>
                        <a:spcAft>
                          <a:spcPts val="0"/>
                        </a:spcAft>
                        <a:buNone/>
                      </a:pPr>
                      <a:r>
                        <a:rPr b="0" lang="fr" sz="1000" u="none" cap="none" strike="noStrike">
                          <a:solidFill>
                            <a:srgbClr val="333D47"/>
                          </a:solidFill>
                        </a:rPr>
                        <a:t>Text</a:t>
                      </a:r>
                      <a:endParaRPr b="1" sz="1000">
                        <a:solidFill>
                          <a:schemeClr val="dk1"/>
                        </a:solidFill>
                        <a:latin typeface="Inter Light"/>
                        <a:ea typeface="Inter Light"/>
                        <a:cs typeface="Inter Light"/>
                        <a:sym typeface="Inter Light"/>
                      </a:endParaRPr>
                    </a:p>
                  </a:txBody>
                  <a:tcPr marT="64725" marB="64725" marR="54800" marL="54800"/>
                </a:tc>
              </a:tr>
            </a:tbl>
          </a:graphicData>
        </a:graphic>
      </p:graphicFrame>
      <p:sp>
        <p:nvSpPr>
          <p:cNvPr id="139" name="Google Shape;139;p22"/>
          <p:cNvSpPr/>
          <p:nvPr/>
        </p:nvSpPr>
        <p:spPr>
          <a:xfrm>
            <a:off x="8274088" y="4338592"/>
            <a:ext cx="3348000" cy="5429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000"/>
              <a:buFont typeface="Inter Light"/>
              <a:buNone/>
            </a:pPr>
            <a:r>
              <a:rPr b="0" i="0" lang="fr" sz="1000" u="none" cap="none" strike="noStrike">
                <a:solidFill>
                  <a:schemeClr val="dk1"/>
                </a:solidFill>
                <a:latin typeface="Inter Light"/>
                <a:ea typeface="Inter Light"/>
                <a:cs typeface="Inter Light"/>
                <a:sym typeface="Inter Light"/>
              </a:rPr>
              <a:t>3] As alternative choose this standard table: </a:t>
            </a:r>
            <a:br>
              <a:rPr b="0" i="0" lang="fr" sz="1000" u="none" cap="none" strike="noStrike">
                <a:solidFill>
                  <a:schemeClr val="dk1"/>
                </a:solidFill>
                <a:latin typeface="Inter Light"/>
                <a:ea typeface="Inter Light"/>
                <a:cs typeface="Inter Light"/>
                <a:sym typeface="Inter Light"/>
              </a:rPr>
            </a:br>
            <a:r>
              <a:rPr b="0" i="0" lang="fr" sz="1000" u="none" cap="none" strike="noStrike">
                <a:solidFill>
                  <a:schemeClr val="dk1"/>
                </a:solidFill>
                <a:latin typeface="Inter Light"/>
                <a:ea typeface="Inter Light"/>
                <a:cs typeface="Inter Light"/>
                <a:sym typeface="Inter Light"/>
              </a:rPr>
              <a:t>	Style: Light, Accent 1.</a:t>
            </a:r>
            <a:endParaRPr b="0" i="0" sz="1000" u="none" cap="none" strike="noStrike">
              <a:solidFill>
                <a:schemeClr val="dk1"/>
              </a:solidFill>
              <a:latin typeface="Inter Light"/>
              <a:ea typeface="Inter Light"/>
              <a:cs typeface="Inter Light"/>
              <a:sym typeface="Inter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co">
  <p:cSld name="Blanco">
    <p:bg>
      <p:bgPr>
        <a:solidFill>
          <a:schemeClr val="lt1"/>
        </a:solidFill>
      </p:bgPr>
    </p:bg>
    <p:spTree>
      <p:nvGrpSpPr>
        <p:cNvPr id="140" name="Shape 14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bg>
      <p:bgPr>
        <a:solidFill>
          <a:schemeClr val="dk1"/>
        </a:solidFill>
      </p:bgPr>
    </p:bg>
    <p:spTree>
      <p:nvGrpSpPr>
        <p:cNvPr id="141" name="Shape 14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2" name="Shape 142"/>
        <p:cNvGrpSpPr/>
        <p:nvPr/>
      </p:nvGrpSpPr>
      <p:grpSpPr>
        <a:xfrm>
          <a:off x="0" y="0"/>
          <a:ext cx="0" cy="0"/>
          <a:chOff x="0" y="0"/>
          <a:chExt cx="0" cy="0"/>
        </a:xfrm>
      </p:grpSpPr>
      <p:sp>
        <p:nvSpPr>
          <p:cNvPr id="143" name="Google Shape;143;p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buClr>
                <a:schemeClr val="dk1"/>
              </a:buClr>
              <a:buSzPts val="1800"/>
              <a:buFont typeface="Inter Light"/>
              <a:buNone/>
              <a:defRPr sz="1800">
                <a:solidFill>
                  <a:schemeClr val="dk1"/>
                </a:solidFill>
                <a:latin typeface="Inter Light"/>
                <a:ea typeface="Inter Light"/>
                <a:cs typeface="Inter Light"/>
                <a:sym typeface="Inter Light"/>
              </a:defRPr>
            </a:lvl1pPr>
            <a:lvl2pPr indent="0" lvl="1" marL="0" marR="0" rtl="0" algn="r">
              <a:buClr>
                <a:schemeClr val="dk1"/>
              </a:buClr>
              <a:buSzPts val="1800"/>
              <a:buFont typeface="Inter Light"/>
              <a:buNone/>
              <a:defRPr sz="1800">
                <a:solidFill>
                  <a:schemeClr val="dk1"/>
                </a:solidFill>
                <a:latin typeface="Inter Light"/>
                <a:ea typeface="Inter Light"/>
                <a:cs typeface="Inter Light"/>
                <a:sym typeface="Inter Light"/>
              </a:defRPr>
            </a:lvl2pPr>
            <a:lvl3pPr indent="0" lvl="2" marL="0" marR="0" rtl="0" algn="r">
              <a:buClr>
                <a:schemeClr val="dk1"/>
              </a:buClr>
              <a:buSzPts val="1800"/>
              <a:buFont typeface="Inter Light"/>
              <a:buNone/>
              <a:defRPr sz="1800">
                <a:solidFill>
                  <a:schemeClr val="dk1"/>
                </a:solidFill>
                <a:latin typeface="Inter Light"/>
                <a:ea typeface="Inter Light"/>
                <a:cs typeface="Inter Light"/>
                <a:sym typeface="Inter Light"/>
              </a:defRPr>
            </a:lvl3pPr>
            <a:lvl4pPr indent="0" lvl="3" marL="0" marR="0" rtl="0" algn="r">
              <a:buClr>
                <a:schemeClr val="dk1"/>
              </a:buClr>
              <a:buSzPts val="1800"/>
              <a:buFont typeface="Inter Light"/>
              <a:buNone/>
              <a:defRPr sz="1800">
                <a:solidFill>
                  <a:schemeClr val="dk1"/>
                </a:solidFill>
                <a:latin typeface="Inter Light"/>
                <a:ea typeface="Inter Light"/>
                <a:cs typeface="Inter Light"/>
                <a:sym typeface="Inter Light"/>
              </a:defRPr>
            </a:lvl4pPr>
            <a:lvl5pPr indent="0" lvl="4" marL="0" marR="0" rtl="0" algn="r">
              <a:buClr>
                <a:schemeClr val="dk1"/>
              </a:buClr>
              <a:buSzPts val="1800"/>
              <a:buFont typeface="Inter Light"/>
              <a:buNone/>
              <a:defRPr sz="1800">
                <a:solidFill>
                  <a:schemeClr val="dk1"/>
                </a:solidFill>
                <a:latin typeface="Inter Light"/>
                <a:ea typeface="Inter Light"/>
                <a:cs typeface="Inter Light"/>
                <a:sym typeface="Inter Light"/>
              </a:defRPr>
            </a:lvl5pPr>
            <a:lvl6pPr indent="0" lvl="5" marL="0" marR="0" rtl="0" algn="r">
              <a:buClr>
                <a:schemeClr val="dk1"/>
              </a:buClr>
              <a:buSzPts val="1800"/>
              <a:buFont typeface="Inter Light"/>
              <a:buNone/>
              <a:defRPr sz="1800">
                <a:solidFill>
                  <a:schemeClr val="dk1"/>
                </a:solidFill>
                <a:latin typeface="Inter Light"/>
                <a:ea typeface="Inter Light"/>
                <a:cs typeface="Inter Light"/>
                <a:sym typeface="Inter Light"/>
              </a:defRPr>
            </a:lvl6pPr>
            <a:lvl7pPr indent="0" lvl="6" marL="0" marR="0" rtl="0" algn="r">
              <a:buClr>
                <a:schemeClr val="dk1"/>
              </a:buClr>
              <a:buSzPts val="1800"/>
              <a:buFont typeface="Inter Light"/>
              <a:buNone/>
              <a:defRPr sz="1800">
                <a:solidFill>
                  <a:schemeClr val="dk1"/>
                </a:solidFill>
                <a:latin typeface="Inter Light"/>
                <a:ea typeface="Inter Light"/>
                <a:cs typeface="Inter Light"/>
                <a:sym typeface="Inter Light"/>
              </a:defRPr>
            </a:lvl7pPr>
            <a:lvl8pPr indent="0" lvl="7" marL="0" marR="0" rtl="0" algn="r">
              <a:buClr>
                <a:schemeClr val="dk1"/>
              </a:buClr>
              <a:buSzPts val="1800"/>
              <a:buFont typeface="Inter Light"/>
              <a:buNone/>
              <a:defRPr sz="1800">
                <a:solidFill>
                  <a:schemeClr val="dk1"/>
                </a:solidFill>
                <a:latin typeface="Inter Light"/>
                <a:ea typeface="Inter Light"/>
                <a:cs typeface="Inter Light"/>
                <a:sym typeface="Inter Light"/>
              </a:defRPr>
            </a:lvl8pPr>
            <a:lvl9pPr indent="0" lvl="8" marL="0" marR="0" rtl="0" algn="r">
              <a:buClr>
                <a:schemeClr val="dk1"/>
              </a:buClr>
              <a:buSzPts val="1800"/>
              <a:buFont typeface="Inter Light"/>
              <a:buNone/>
              <a:defRPr sz="1800">
                <a:solidFill>
                  <a:schemeClr val="dk1"/>
                </a:solidFill>
                <a:latin typeface="Inter Light"/>
                <a:ea typeface="Inter Light"/>
                <a:cs typeface="Inter Light"/>
                <a:sym typeface="Inter Light"/>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small">
  <p:cSld name="Title + text small">
    <p:spTree>
      <p:nvGrpSpPr>
        <p:cNvPr id="20" name="Shape 20"/>
        <p:cNvGrpSpPr/>
        <p:nvPr/>
      </p:nvGrpSpPr>
      <p:grpSpPr>
        <a:xfrm>
          <a:off x="0" y="0"/>
          <a:ext cx="0" cy="0"/>
          <a:chOff x="0" y="0"/>
          <a:chExt cx="0" cy="0"/>
        </a:xfrm>
      </p:grpSpPr>
      <p:sp>
        <p:nvSpPr>
          <p:cNvPr id="21" name="Google Shape;21;p8"/>
          <p:cNvSpPr txBox="1"/>
          <p:nvPr>
            <p:ph type="title"/>
          </p:nvPr>
        </p:nvSpPr>
        <p:spPr>
          <a:xfrm>
            <a:off x="576000" y="504502"/>
            <a:ext cx="9050051" cy="13685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8"/>
          <p:cNvSpPr txBox="1"/>
          <p:nvPr>
            <p:ph idx="1" type="body"/>
          </p:nvPr>
        </p:nvSpPr>
        <p:spPr>
          <a:xfrm>
            <a:off x="576000" y="1873052"/>
            <a:ext cx="9050051" cy="4460309"/>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dk2"/>
              </a:buClr>
              <a:buSzPts val="2000"/>
              <a:buFont typeface="Arial"/>
              <a:buNone/>
              <a:defRPr sz="2000">
                <a:solidFill>
                  <a:srgbClr val="21333A"/>
                </a:solidFill>
              </a:defRPr>
            </a:lvl1pPr>
            <a:lvl2pPr indent="-355600" lvl="1" marL="914400" algn="l">
              <a:lnSpc>
                <a:spcPct val="110000"/>
              </a:lnSpc>
              <a:spcBef>
                <a:spcPts val="0"/>
              </a:spcBef>
              <a:spcAft>
                <a:spcPts val="0"/>
              </a:spcAft>
              <a:buClr>
                <a:schemeClr val="dk2"/>
              </a:buClr>
              <a:buSzPts val="2000"/>
              <a:buFont typeface="Arial"/>
              <a:buChar char="•"/>
              <a:defRPr sz="2000">
                <a:solidFill>
                  <a:srgbClr val="21333A"/>
                </a:solidFill>
              </a:defRPr>
            </a:lvl2pPr>
            <a:lvl3pPr indent="-355600" lvl="2" marL="1371600" algn="l">
              <a:lnSpc>
                <a:spcPct val="110000"/>
              </a:lnSpc>
              <a:spcBef>
                <a:spcPts val="0"/>
              </a:spcBef>
              <a:spcAft>
                <a:spcPts val="0"/>
              </a:spcAft>
              <a:buClr>
                <a:schemeClr val="dk2"/>
              </a:buClr>
              <a:buSzPts val="2000"/>
              <a:buFont typeface="Arial"/>
              <a:buChar char="•"/>
              <a:defRPr sz="2000">
                <a:solidFill>
                  <a:srgbClr val="21333A"/>
                </a:solidFill>
              </a:defRPr>
            </a:lvl3pPr>
            <a:lvl4pPr indent="-355600" lvl="3" marL="1828800" algn="l">
              <a:lnSpc>
                <a:spcPct val="110000"/>
              </a:lnSpc>
              <a:spcBef>
                <a:spcPts val="0"/>
              </a:spcBef>
              <a:spcAft>
                <a:spcPts val="0"/>
              </a:spcAft>
              <a:buClr>
                <a:schemeClr val="dk2"/>
              </a:buClr>
              <a:buSzPts val="2000"/>
              <a:buFont typeface="Arial"/>
              <a:buChar char="•"/>
              <a:defRPr sz="2000">
                <a:solidFill>
                  <a:srgbClr val="21333A"/>
                </a:solidFill>
              </a:defRPr>
            </a:lvl4pPr>
            <a:lvl5pPr indent="-355600" lvl="4" marL="2286000" algn="l">
              <a:lnSpc>
                <a:spcPct val="110000"/>
              </a:lnSpc>
              <a:spcBef>
                <a:spcPts val="0"/>
              </a:spcBef>
              <a:spcAft>
                <a:spcPts val="0"/>
              </a:spcAft>
              <a:buClr>
                <a:schemeClr val="dk2"/>
              </a:buClr>
              <a:buSzPts val="2000"/>
              <a:buFont typeface="Arial"/>
              <a:buChar char="•"/>
              <a:defRPr sz="2000">
                <a:solidFill>
                  <a:srgbClr val="21333A"/>
                </a:solidFill>
              </a:defRPr>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sp>
        <p:nvSpPr>
          <p:cNvPr id="23" name="Google Shape;23;p8"/>
          <p:cNvSpPr/>
          <p:nvPr/>
        </p:nvSpPr>
        <p:spPr>
          <a:xfrm flipH="1">
            <a:off x="9626051" y="6333361"/>
            <a:ext cx="2565948" cy="524639"/>
          </a:xfrm>
          <a:custGeom>
            <a:rect b="b" l="l" r="r" t="t"/>
            <a:pathLst>
              <a:path extrusionOk="0" h="524639" w="2565948">
                <a:moveTo>
                  <a:pt x="0" y="0"/>
                </a:moveTo>
                <a:lnTo>
                  <a:pt x="0" y="524639"/>
                </a:lnTo>
                <a:lnTo>
                  <a:pt x="2565948" y="52463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Inter Light"/>
              <a:ea typeface="Inter Light"/>
              <a:cs typeface="Inter Light"/>
              <a:sym typeface="Inter Light"/>
            </a:endParaRPr>
          </a:p>
        </p:txBody>
      </p:sp>
      <p:pic>
        <p:nvPicPr>
          <p:cNvPr id="24" name="Google Shape;24;p8"/>
          <p:cNvPicPr preferRelativeResize="0"/>
          <p:nvPr/>
        </p:nvPicPr>
        <p:blipFill rotWithShape="1">
          <a:blip r:embed="rId2">
            <a:alphaModFix/>
          </a:blip>
          <a:srcRect b="29093" l="0" r="0" t="0"/>
          <a:stretch/>
        </p:blipFill>
        <p:spPr>
          <a:xfrm>
            <a:off x="10176001" y="584200"/>
            <a:ext cx="1440000" cy="546146"/>
          </a:xfrm>
          <a:prstGeom prst="rect">
            <a:avLst/>
          </a:prstGeom>
          <a:noFill/>
          <a:ln>
            <a:noFill/>
          </a:ln>
        </p:spPr>
      </p:pic>
    </p:spTree>
  </p:cSld>
  <p:clrMapOvr>
    <a:masterClrMapping/>
  </p:clrMapOvr>
  <p:extLst>
    <p:ext uri="{DCECCB84-F9BA-43D5-87BE-67443E8EF086}">
      <p15:sldGuideLst>
        <p15:guide id="1" pos="60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blue">
  <p:cSld name="Thanks blue">
    <p:spTree>
      <p:nvGrpSpPr>
        <p:cNvPr id="25" name="Shape 25"/>
        <p:cNvGrpSpPr/>
        <p:nvPr/>
      </p:nvGrpSpPr>
      <p:grpSpPr>
        <a:xfrm>
          <a:off x="0" y="0"/>
          <a:ext cx="0" cy="0"/>
          <a:chOff x="0" y="0"/>
          <a:chExt cx="0" cy="0"/>
        </a:xfrm>
      </p:grpSpPr>
      <p:sp>
        <p:nvSpPr>
          <p:cNvPr id="26" name="Google Shape;26;p9"/>
          <p:cNvSpPr/>
          <p:nvPr/>
        </p:nvSpPr>
        <p:spPr>
          <a:xfrm>
            <a:off x="0" y="1546412"/>
            <a:ext cx="12192000" cy="5311588"/>
          </a:xfrm>
          <a:custGeom>
            <a:rect b="b" l="l" r="r" t="t"/>
            <a:pathLst>
              <a:path extrusionOk="0" h="5311588" w="12192000">
                <a:moveTo>
                  <a:pt x="0" y="2441848"/>
                </a:moveTo>
                <a:lnTo>
                  <a:pt x="12192000" y="0"/>
                </a:lnTo>
                <a:lnTo>
                  <a:pt x="12192000" y="5311588"/>
                </a:lnTo>
                <a:lnTo>
                  <a:pt x="0" y="5311588"/>
                </a:lnTo>
                <a:lnTo>
                  <a:pt x="0" y="244184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sp>
        <p:nvSpPr>
          <p:cNvPr id="27" name="Google Shape;27;p9"/>
          <p:cNvSpPr txBox="1"/>
          <p:nvPr>
            <p:ph idx="1" type="subTitle"/>
          </p:nvPr>
        </p:nvSpPr>
        <p:spPr>
          <a:xfrm>
            <a:off x="576000" y="1800000"/>
            <a:ext cx="4254123" cy="301863"/>
          </a:xfrm>
          <a:prstGeom prst="rect">
            <a:avLst/>
          </a:prstGeom>
          <a:noFill/>
          <a:ln>
            <a:noFill/>
          </a:ln>
        </p:spPr>
        <p:txBody>
          <a:bodyPr anchorCtr="0" anchor="t" bIns="0" lIns="18000" spcFirstLastPara="1" rIns="0" wrap="square" tIns="0">
            <a:noAutofit/>
          </a:bodyPr>
          <a:lstStyle>
            <a:lvl1pPr lvl="0" algn="l">
              <a:lnSpc>
                <a:spcPct val="110000"/>
              </a:lnSpc>
              <a:spcBef>
                <a:spcPts val="0"/>
              </a:spcBef>
              <a:spcAft>
                <a:spcPts val="0"/>
              </a:spcAft>
              <a:buClr>
                <a:schemeClr val="dk1"/>
              </a:buClr>
              <a:buSzPts val="1800"/>
              <a:buFont typeface="Inter Light"/>
              <a:buNone/>
              <a:defRPr sz="1800">
                <a:solidFill>
                  <a:schemeClr val="dk1"/>
                </a:solidFill>
              </a:defRPr>
            </a:lvl1pPr>
            <a:lvl2pPr lvl="1" algn="ctr">
              <a:lnSpc>
                <a:spcPct val="110000"/>
              </a:lnSpc>
              <a:spcBef>
                <a:spcPts val="0"/>
              </a:spcBef>
              <a:spcAft>
                <a:spcPts val="0"/>
              </a:spcAft>
              <a:buClr>
                <a:schemeClr val="dk2"/>
              </a:buClr>
              <a:buSzPts val="2000"/>
              <a:buNone/>
              <a:defRPr sz="2000"/>
            </a:lvl2pPr>
            <a:lvl3pPr lvl="2" algn="ctr">
              <a:lnSpc>
                <a:spcPct val="110000"/>
              </a:lnSpc>
              <a:spcBef>
                <a:spcPts val="0"/>
              </a:spcBef>
              <a:spcAft>
                <a:spcPts val="0"/>
              </a:spcAft>
              <a:buClr>
                <a:schemeClr val="dk2"/>
              </a:buClr>
              <a:buSzPts val="1800"/>
              <a:buNone/>
              <a:defRPr sz="1800"/>
            </a:lvl3pPr>
            <a:lvl4pPr lvl="3" algn="ctr">
              <a:lnSpc>
                <a:spcPct val="110000"/>
              </a:lnSpc>
              <a:spcBef>
                <a:spcPts val="0"/>
              </a:spcBef>
              <a:spcAft>
                <a:spcPts val="0"/>
              </a:spcAft>
              <a:buSzPts val="1600"/>
              <a:buNone/>
              <a:defRPr sz="1600"/>
            </a:lvl4pPr>
            <a:lvl5pPr lvl="4" algn="ctr">
              <a:lnSpc>
                <a:spcPct val="110000"/>
              </a:lnSpc>
              <a:spcBef>
                <a:spcPts val="0"/>
              </a:spcBef>
              <a:spcAft>
                <a:spcPts val="0"/>
              </a:spcAft>
              <a:buClr>
                <a:schemeClr val="dk2"/>
              </a:buClr>
              <a:buSzPts val="1600"/>
              <a:buNone/>
              <a:defRPr sz="1600"/>
            </a:lvl5pPr>
            <a:lvl6pPr lvl="5" algn="ctr">
              <a:lnSpc>
                <a:spcPct val="90000"/>
              </a:lnSpc>
              <a:spcBef>
                <a:spcPts val="0"/>
              </a:spcBef>
              <a:spcAft>
                <a:spcPts val="0"/>
              </a:spcAft>
              <a:buClr>
                <a:schemeClr val="dk1"/>
              </a:buClr>
              <a:buSzPts val="1600"/>
              <a:buNone/>
              <a:defRPr sz="1600"/>
            </a:lvl6pPr>
            <a:lvl7pPr lvl="6" algn="ctr">
              <a:lnSpc>
                <a:spcPct val="90000"/>
              </a:lnSpc>
              <a:spcBef>
                <a:spcPts val="0"/>
              </a:spcBef>
              <a:spcAft>
                <a:spcPts val="0"/>
              </a:spcAft>
              <a:buClr>
                <a:schemeClr val="dk1"/>
              </a:buClr>
              <a:buSzPts val="1600"/>
              <a:buFont typeface="Inter Light"/>
              <a:buNone/>
              <a:defRPr sz="1600"/>
            </a:lvl7pPr>
            <a:lvl8pPr lvl="7" algn="ctr">
              <a:lnSpc>
                <a:spcPct val="90000"/>
              </a:lnSpc>
              <a:spcBef>
                <a:spcPts val="0"/>
              </a:spcBef>
              <a:spcAft>
                <a:spcPts val="0"/>
              </a:spcAft>
              <a:buClr>
                <a:schemeClr val="dk1"/>
              </a:buClr>
              <a:buSzPts val="1600"/>
              <a:buNone/>
              <a:defRPr sz="1600"/>
            </a:lvl8pPr>
            <a:lvl9pPr lvl="8" algn="ctr">
              <a:lnSpc>
                <a:spcPct val="90000"/>
              </a:lnSpc>
              <a:spcBef>
                <a:spcPts val="0"/>
              </a:spcBef>
              <a:spcAft>
                <a:spcPts val="0"/>
              </a:spcAft>
              <a:buClr>
                <a:schemeClr val="dk1"/>
              </a:buClr>
              <a:buSzPts val="1600"/>
              <a:buNone/>
              <a:defRPr sz="1600"/>
            </a:lvl9pPr>
          </a:lstStyle>
          <a:p/>
        </p:txBody>
      </p:sp>
      <p:sp>
        <p:nvSpPr>
          <p:cNvPr id="28" name="Google Shape;28;p9"/>
          <p:cNvSpPr txBox="1"/>
          <p:nvPr>
            <p:ph type="ctrTitle"/>
          </p:nvPr>
        </p:nvSpPr>
        <p:spPr>
          <a:xfrm>
            <a:off x="576000" y="504000"/>
            <a:ext cx="4254123" cy="129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sz="44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9" name="Google Shape;29;p9"/>
          <p:cNvPicPr preferRelativeResize="0"/>
          <p:nvPr/>
        </p:nvPicPr>
        <p:blipFill rotWithShape="1">
          <a:blip r:embed="rId2">
            <a:alphaModFix/>
          </a:blip>
          <a:srcRect b="26276" l="0" r="0" t="0"/>
          <a:stretch/>
        </p:blipFill>
        <p:spPr>
          <a:xfrm>
            <a:off x="579600" y="4330245"/>
            <a:ext cx="2196000" cy="863763"/>
          </a:xfrm>
          <a:prstGeom prst="rect">
            <a:avLst/>
          </a:prstGeom>
          <a:noFill/>
          <a:ln>
            <a:noFill/>
          </a:ln>
        </p:spPr>
      </p:pic>
      <p:pic>
        <p:nvPicPr>
          <p:cNvPr id="30" name="Google Shape;30;p9"/>
          <p:cNvPicPr preferRelativeResize="0"/>
          <p:nvPr/>
        </p:nvPicPr>
        <p:blipFill rotWithShape="1">
          <a:blip r:embed="rId3">
            <a:alphaModFix/>
          </a:blip>
          <a:srcRect b="0" l="0" r="0" t="0"/>
          <a:stretch/>
        </p:blipFill>
        <p:spPr>
          <a:xfrm>
            <a:off x="5899127" y="1141225"/>
            <a:ext cx="5724000" cy="2154917"/>
          </a:xfrm>
          <a:prstGeom prst="rect">
            <a:avLst/>
          </a:prstGeom>
          <a:noFill/>
          <a:ln>
            <a:noFill/>
          </a:ln>
        </p:spPr>
      </p:pic>
      <p:sp>
        <p:nvSpPr>
          <p:cNvPr id="31" name="Google Shape;31;p9"/>
          <p:cNvSpPr txBox="1"/>
          <p:nvPr>
            <p:ph idx="2" type="body"/>
          </p:nvPr>
        </p:nvSpPr>
        <p:spPr>
          <a:xfrm>
            <a:off x="576000" y="2101453"/>
            <a:ext cx="4254123" cy="415686"/>
          </a:xfrm>
          <a:prstGeom prst="rect">
            <a:avLst/>
          </a:prstGeom>
          <a:noFill/>
          <a:ln>
            <a:noFill/>
          </a:ln>
        </p:spPr>
        <p:txBody>
          <a:bodyPr anchorCtr="0" anchor="t" bIns="0" lIns="18000" spcFirstLastPara="1" rIns="0" wrap="square" tIns="0">
            <a:noAutofit/>
          </a:bodyPr>
          <a:lstStyle>
            <a:lvl1pPr indent="-228600" lvl="0" marL="4572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1pPr>
            <a:lvl2pPr indent="-228600" lvl="1" marL="9144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2pPr>
            <a:lvl3pPr indent="-228600" lvl="2" marL="13716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3pPr>
            <a:lvl4pPr indent="-228600" lvl="3" marL="1828800" algn="l">
              <a:lnSpc>
                <a:spcPct val="110000"/>
              </a:lnSpc>
              <a:spcBef>
                <a:spcPts val="0"/>
              </a:spcBef>
              <a:spcAft>
                <a:spcPts val="0"/>
              </a:spcAft>
              <a:buSzPts val="1800"/>
              <a:buFont typeface="Inter Light"/>
              <a:buNone/>
              <a:defRPr sz="1800">
                <a:solidFill>
                  <a:schemeClr val="dk1"/>
                </a:solidFill>
                <a:latin typeface="Inter Light"/>
                <a:ea typeface="Inter Light"/>
                <a:cs typeface="Inter Light"/>
                <a:sym typeface="Inter Light"/>
              </a:defRPr>
            </a:lvl4pPr>
            <a:lvl5pPr indent="-228600" lvl="4" marL="2286000" algn="l">
              <a:lnSpc>
                <a:spcPct val="110000"/>
              </a:lnSpc>
              <a:spcBef>
                <a:spcPts val="0"/>
              </a:spcBef>
              <a:spcAft>
                <a:spcPts val="0"/>
              </a:spcAft>
              <a:buClr>
                <a:schemeClr val="dk1"/>
              </a:buClr>
              <a:buSzPts val="1800"/>
              <a:buFont typeface="Inter Light"/>
              <a:buNone/>
              <a:defRPr sz="1800">
                <a:solidFill>
                  <a:schemeClr val="dk1"/>
                </a:solidFill>
                <a:latin typeface="Inter Light"/>
                <a:ea typeface="Inter Light"/>
                <a:cs typeface="Inter Light"/>
                <a:sym typeface="Inter Light"/>
              </a:defRPr>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pic>
        <p:nvPicPr>
          <p:cNvPr id="32" name="Google Shape;32;p9"/>
          <p:cNvPicPr preferRelativeResize="0"/>
          <p:nvPr/>
        </p:nvPicPr>
        <p:blipFill rotWithShape="1">
          <a:blip r:embed="rId4">
            <a:alphaModFix/>
          </a:blip>
          <a:srcRect b="0" l="0" r="0" t="0"/>
          <a:stretch/>
        </p:blipFill>
        <p:spPr>
          <a:xfrm>
            <a:off x="540000" y="5926259"/>
            <a:ext cx="1890000" cy="398572"/>
          </a:xfrm>
          <a:prstGeom prst="rect">
            <a:avLst/>
          </a:prstGeom>
          <a:noFill/>
          <a:ln>
            <a:noFill/>
          </a:ln>
        </p:spPr>
      </p:pic>
      <p:pic>
        <p:nvPicPr>
          <p:cNvPr id="33" name="Google Shape;33;p9"/>
          <p:cNvPicPr preferRelativeResize="0"/>
          <p:nvPr/>
        </p:nvPicPr>
        <p:blipFill rotWithShape="1">
          <a:blip r:embed="rId5">
            <a:alphaModFix/>
          </a:blip>
          <a:srcRect b="0" l="0" r="0" t="0"/>
          <a:stretch/>
        </p:blipFill>
        <p:spPr>
          <a:xfrm>
            <a:off x="2553701" y="5973011"/>
            <a:ext cx="5148000" cy="30506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lide red">
  <p:cSld name="Titelslide red">
    <p:spTree>
      <p:nvGrpSpPr>
        <p:cNvPr id="34" name="Shape 34"/>
        <p:cNvGrpSpPr/>
        <p:nvPr/>
      </p:nvGrpSpPr>
      <p:grpSpPr>
        <a:xfrm>
          <a:off x="0" y="0"/>
          <a:ext cx="0" cy="0"/>
          <a:chOff x="0" y="0"/>
          <a:chExt cx="0" cy="0"/>
        </a:xfrm>
      </p:grpSpPr>
      <p:sp>
        <p:nvSpPr>
          <p:cNvPr id="35" name="Google Shape;35;p10"/>
          <p:cNvSpPr/>
          <p:nvPr/>
        </p:nvSpPr>
        <p:spPr>
          <a:xfrm>
            <a:off x="0" y="1546412"/>
            <a:ext cx="12192000" cy="5311588"/>
          </a:xfrm>
          <a:custGeom>
            <a:rect b="b" l="l" r="r" t="t"/>
            <a:pathLst>
              <a:path extrusionOk="0" h="5311588" w="12192000">
                <a:moveTo>
                  <a:pt x="0" y="2441848"/>
                </a:moveTo>
                <a:lnTo>
                  <a:pt x="12192000" y="0"/>
                </a:lnTo>
                <a:lnTo>
                  <a:pt x="12192000" y="5311588"/>
                </a:lnTo>
                <a:lnTo>
                  <a:pt x="0" y="5311588"/>
                </a:lnTo>
                <a:lnTo>
                  <a:pt x="0" y="244184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sp>
        <p:nvSpPr>
          <p:cNvPr id="36" name="Google Shape;36;p10"/>
          <p:cNvSpPr txBox="1"/>
          <p:nvPr>
            <p:ph idx="1" type="subTitle"/>
          </p:nvPr>
        </p:nvSpPr>
        <p:spPr>
          <a:xfrm>
            <a:off x="576000" y="1813680"/>
            <a:ext cx="6162212" cy="1234619"/>
          </a:xfrm>
          <a:prstGeom prst="rect">
            <a:avLst/>
          </a:prstGeom>
          <a:noFill/>
          <a:ln>
            <a:noFill/>
          </a:ln>
        </p:spPr>
        <p:txBody>
          <a:bodyPr anchorCtr="0" anchor="t" bIns="0" lIns="18000" spcFirstLastPara="1" rIns="0" wrap="square" tIns="0">
            <a:noAutofit/>
          </a:bodyPr>
          <a:lstStyle>
            <a:lvl1pPr lvl="0" algn="l">
              <a:lnSpc>
                <a:spcPct val="110000"/>
              </a:lnSpc>
              <a:spcBef>
                <a:spcPts val="0"/>
              </a:spcBef>
              <a:spcAft>
                <a:spcPts val="0"/>
              </a:spcAft>
              <a:buClr>
                <a:schemeClr val="dk1"/>
              </a:buClr>
              <a:buSzPts val="1800"/>
              <a:buFont typeface="Inter Light"/>
              <a:buNone/>
              <a:defRPr sz="1800">
                <a:solidFill>
                  <a:schemeClr val="dk1"/>
                </a:solidFill>
              </a:defRPr>
            </a:lvl1pPr>
            <a:lvl2pPr lvl="1" algn="ctr">
              <a:lnSpc>
                <a:spcPct val="110000"/>
              </a:lnSpc>
              <a:spcBef>
                <a:spcPts val="0"/>
              </a:spcBef>
              <a:spcAft>
                <a:spcPts val="0"/>
              </a:spcAft>
              <a:buClr>
                <a:schemeClr val="dk2"/>
              </a:buClr>
              <a:buSzPts val="2000"/>
              <a:buNone/>
              <a:defRPr sz="2000"/>
            </a:lvl2pPr>
            <a:lvl3pPr lvl="2" algn="ctr">
              <a:lnSpc>
                <a:spcPct val="110000"/>
              </a:lnSpc>
              <a:spcBef>
                <a:spcPts val="0"/>
              </a:spcBef>
              <a:spcAft>
                <a:spcPts val="0"/>
              </a:spcAft>
              <a:buClr>
                <a:schemeClr val="dk2"/>
              </a:buClr>
              <a:buSzPts val="1800"/>
              <a:buNone/>
              <a:defRPr sz="1800"/>
            </a:lvl3pPr>
            <a:lvl4pPr lvl="3" algn="ctr">
              <a:lnSpc>
                <a:spcPct val="110000"/>
              </a:lnSpc>
              <a:spcBef>
                <a:spcPts val="0"/>
              </a:spcBef>
              <a:spcAft>
                <a:spcPts val="0"/>
              </a:spcAft>
              <a:buSzPts val="1600"/>
              <a:buNone/>
              <a:defRPr sz="1600"/>
            </a:lvl4pPr>
            <a:lvl5pPr lvl="4" algn="ctr">
              <a:lnSpc>
                <a:spcPct val="110000"/>
              </a:lnSpc>
              <a:spcBef>
                <a:spcPts val="0"/>
              </a:spcBef>
              <a:spcAft>
                <a:spcPts val="0"/>
              </a:spcAft>
              <a:buClr>
                <a:schemeClr val="dk2"/>
              </a:buClr>
              <a:buSzPts val="1600"/>
              <a:buNone/>
              <a:defRPr sz="1600"/>
            </a:lvl5pPr>
            <a:lvl6pPr lvl="5" algn="ctr">
              <a:lnSpc>
                <a:spcPct val="90000"/>
              </a:lnSpc>
              <a:spcBef>
                <a:spcPts val="0"/>
              </a:spcBef>
              <a:spcAft>
                <a:spcPts val="0"/>
              </a:spcAft>
              <a:buClr>
                <a:schemeClr val="dk1"/>
              </a:buClr>
              <a:buSzPts val="1600"/>
              <a:buNone/>
              <a:defRPr sz="1600"/>
            </a:lvl6pPr>
            <a:lvl7pPr lvl="6" algn="ctr">
              <a:lnSpc>
                <a:spcPct val="90000"/>
              </a:lnSpc>
              <a:spcBef>
                <a:spcPts val="0"/>
              </a:spcBef>
              <a:spcAft>
                <a:spcPts val="0"/>
              </a:spcAft>
              <a:buClr>
                <a:schemeClr val="dk1"/>
              </a:buClr>
              <a:buSzPts val="1600"/>
              <a:buFont typeface="Inter Light"/>
              <a:buNone/>
              <a:defRPr sz="1600"/>
            </a:lvl7pPr>
            <a:lvl8pPr lvl="7" algn="ctr">
              <a:lnSpc>
                <a:spcPct val="90000"/>
              </a:lnSpc>
              <a:spcBef>
                <a:spcPts val="0"/>
              </a:spcBef>
              <a:spcAft>
                <a:spcPts val="0"/>
              </a:spcAft>
              <a:buClr>
                <a:schemeClr val="dk1"/>
              </a:buClr>
              <a:buSzPts val="1600"/>
              <a:buNone/>
              <a:defRPr sz="1600"/>
            </a:lvl8pPr>
            <a:lvl9pPr lvl="8" algn="ctr">
              <a:lnSpc>
                <a:spcPct val="90000"/>
              </a:lnSpc>
              <a:spcBef>
                <a:spcPts val="0"/>
              </a:spcBef>
              <a:spcAft>
                <a:spcPts val="0"/>
              </a:spcAft>
              <a:buClr>
                <a:schemeClr val="dk1"/>
              </a:buClr>
              <a:buSzPts val="1600"/>
              <a:buNone/>
              <a:defRPr sz="1600"/>
            </a:lvl9pPr>
          </a:lstStyle>
          <a:p/>
        </p:txBody>
      </p:sp>
      <p:sp>
        <p:nvSpPr>
          <p:cNvPr id="37" name="Google Shape;37;p10"/>
          <p:cNvSpPr txBox="1"/>
          <p:nvPr>
            <p:ph type="ctrTitle"/>
          </p:nvPr>
        </p:nvSpPr>
        <p:spPr>
          <a:xfrm>
            <a:off x="575999" y="504000"/>
            <a:ext cx="6449027" cy="130968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sz="44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8" name="Google Shape;38;p10"/>
          <p:cNvPicPr preferRelativeResize="0"/>
          <p:nvPr/>
        </p:nvPicPr>
        <p:blipFill rotWithShape="1">
          <a:blip r:embed="rId2">
            <a:alphaModFix/>
          </a:blip>
          <a:srcRect b="27335" l="0" r="0" t="0"/>
          <a:stretch/>
        </p:blipFill>
        <p:spPr>
          <a:xfrm>
            <a:off x="579600" y="4330245"/>
            <a:ext cx="2196000" cy="851355"/>
          </a:xfrm>
          <a:prstGeom prst="rect">
            <a:avLst/>
          </a:prstGeom>
          <a:noFill/>
          <a:ln>
            <a:noFill/>
          </a:ln>
        </p:spPr>
      </p:pic>
      <p:sp>
        <p:nvSpPr>
          <p:cNvPr id="39" name="Google Shape;39;p10"/>
          <p:cNvSpPr/>
          <p:nvPr>
            <p:ph idx="2" type="pic"/>
          </p:nvPr>
        </p:nvSpPr>
        <p:spPr>
          <a:xfrm>
            <a:off x="7025027" y="565010"/>
            <a:ext cx="4595008" cy="5724000"/>
          </a:xfrm>
          <a:prstGeom prst="roundRect">
            <a:avLst>
              <a:gd fmla="val 49714" name="adj"/>
            </a:avLst>
          </a:prstGeom>
          <a:solidFill>
            <a:schemeClr val="lt1"/>
          </a:solidFill>
          <a:ln>
            <a:noFill/>
          </a:ln>
        </p:spPr>
      </p:sp>
      <p:pic>
        <p:nvPicPr>
          <p:cNvPr id="40" name="Google Shape;40;p10"/>
          <p:cNvPicPr preferRelativeResize="0"/>
          <p:nvPr/>
        </p:nvPicPr>
        <p:blipFill rotWithShape="1">
          <a:blip r:embed="rId3">
            <a:alphaModFix/>
          </a:blip>
          <a:srcRect b="0" l="0" r="0" t="0"/>
          <a:stretch/>
        </p:blipFill>
        <p:spPr>
          <a:xfrm>
            <a:off x="540000" y="5926259"/>
            <a:ext cx="1890000" cy="398572"/>
          </a:xfrm>
          <a:prstGeom prst="rect">
            <a:avLst/>
          </a:prstGeom>
          <a:noFill/>
          <a:ln>
            <a:noFill/>
          </a:ln>
        </p:spPr>
      </p:pic>
      <p:pic>
        <p:nvPicPr>
          <p:cNvPr id="41" name="Google Shape;41;p10"/>
          <p:cNvPicPr preferRelativeResize="0"/>
          <p:nvPr/>
        </p:nvPicPr>
        <p:blipFill rotWithShape="1">
          <a:blip r:embed="rId4">
            <a:alphaModFix/>
          </a:blip>
          <a:srcRect b="0" l="0" r="0" t="0"/>
          <a:stretch/>
        </p:blipFill>
        <p:spPr>
          <a:xfrm>
            <a:off x="2553701" y="5973011"/>
            <a:ext cx="5148000" cy="30506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lide green">
  <p:cSld name="Titelslide green">
    <p:spTree>
      <p:nvGrpSpPr>
        <p:cNvPr id="42" name="Shape 42"/>
        <p:cNvGrpSpPr/>
        <p:nvPr/>
      </p:nvGrpSpPr>
      <p:grpSpPr>
        <a:xfrm>
          <a:off x="0" y="0"/>
          <a:ext cx="0" cy="0"/>
          <a:chOff x="0" y="0"/>
          <a:chExt cx="0" cy="0"/>
        </a:xfrm>
      </p:grpSpPr>
      <p:sp>
        <p:nvSpPr>
          <p:cNvPr id="43" name="Google Shape;43;p11"/>
          <p:cNvSpPr/>
          <p:nvPr/>
        </p:nvSpPr>
        <p:spPr>
          <a:xfrm>
            <a:off x="0" y="1546412"/>
            <a:ext cx="12192000" cy="5311588"/>
          </a:xfrm>
          <a:custGeom>
            <a:rect b="b" l="l" r="r" t="t"/>
            <a:pathLst>
              <a:path extrusionOk="0" h="5311588" w="12192000">
                <a:moveTo>
                  <a:pt x="0" y="2441848"/>
                </a:moveTo>
                <a:lnTo>
                  <a:pt x="12192000" y="0"/>
                </a:lnTo>
                <a:lnTo>
                  <a:pt x="12192000" y="5311588"/>
                </a:lnTo>
                <a:lnTo>
                  <a:pt x="0" y="5311588"/>
                </a:lnTo>
                <a:lnTo>
                  <a:pt x="0" y="24418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sp>
        <p:nvSpPr>
          <p:cNvPr id="44" name="Google Shape;44;p11"/>
          <p:cNvSpPr txBox="1"/>
          <p:nvPr>
            <p:ph idx="1" type="subTitle"/>
          </p:nvPr>
        </p:nvSpPr>
        <p:spPr>
          <a:xfrm>
            <a:off x="576000" y="1813680"/>
            <a:ext cx="6162212" cy="1234619"/>
          </a:xfrm>
          <a:prstGeom prst="rect">
            <a:avLst/>
          </a:prstGeom>
          <a:noFill/>
          <a:ln>
            <a:noFill/>
          </a:ln>
        </p:spPr>
        <p:txBody>
          <a:bodyPr anchorCtr="0" anchor="t" bIns="0" lIns="18000" spcFirstLastPara="1" rIns="0" wrap="square" tIns="0">
            <a:noAutofit/>
          </a:bodyPr>
          <a:lstStyle>
            <a:lvl1pPr lvl="0" algn="l">
              <a:lnSpc>
                <a:spcPct val="110000"/>
              </a:lnSpc>
              <a:spcBef>
                <a:spcPts val="0"/>
              </a:spcBef>
              <a:spcAft>
                <a:spcPts val="0"/>
              </a:spcAft>
              <a:buClr>
                <a:schemeClr val="dk1"/>
              </a:buClr>
              <a:buSzPts val="1800"/>
              <a:buFont typeface="Inter Light"/>
              <a:buNone/>
              <a:defRPr sz="1800">
                <a:solidFill>
                  <a:schemeClr val="dk1"/>
                </a:solidFill>
              </a:defRPr>
            </a:lvl1pPr>
            <a:lvl2pPr lvl="1" algn="ctr">
              <a:lnSpc>
                <a:spcPct val="110000"/>
              </a:lnSpc>
              <a:spcBef>
                <a:spcPts val="0"/>
              </a:spcBef>
              <a:spcAft>
                <a:spcPts val="0"/>
              </a:spcAft>
              <a:buClr>
                <a:schemeClr val="dk2"/>
              </a:buClr>
              <a:buSzPts val="2000"/>
              <a:buNone/>
              <a:defRPr sz="2000"/>
            </a:lvl2pPr>
            <a:lvl3pPr lvl="2" algn="ctr">
              <a:lnSpc>
                <a:spcPct val="110000"/>
              </a:lnSpc>
              <a:spcBef>
                <a:spcPts val="0"/>
              </a:spcBef>
              <a:spcAft>
                <a:spcPts val="0"/>
              </a:spcAft>
              <a:buClr>
                <a:schemeClr val="dk2"/>
              </a:buClr>
              <a:buSzPts val="1800"/>
              <a:buNone/>
              <a:defRPr sz="1800"/>
            </a:lvl3pPr>
            <a:lvl4pPr lvl="3" algn="ctr">
              <a:lnSpc>
                <a:spcPct val="110000"/>
              </a:lnSpc>
              <a:spcBef>
                <a:spcPts val="0"/>
              </a:spcBef>
              <a:spcAft>
                <a:spcPts val="0"/>
              </a:spcAft>
              <a:buSzPts val="1600"/>
              <a:buNone/>
              <a:defRPr sz="1600"/>
            </a:lvl4pPr>
            <a:lvl5pPr lvl="4" algn="ctr">
              <a:lnSpc>
                <a:spcPct val="110000"/>
              </a:lnSpc>
              <a:spcBef>
                <a:spcPts val="0"/>
              </a:spcBef>
              <a:spcAft>
                <a:spcPts val="0"/>
              </a:spcAft>
              <a:buClr>
                <a:schemeClr val="dk2"/>
              </a:buClr>
              <a:buSzPts val="1600"/>
              <a:buNone/>
              <a:defRPr sz="1600"/>
            </a:lvl5pPr>
            <a:lvl6pPr lvl="5" algn="ctr">
              <a:lnSpc>
                <a:spcPct val="90000"/>
              </a:lnSpc>
              <a:spcBef>
                <a:spcPts val="0"/>
              </a:spcBef>
              <a:spcAft>
                <a:spcPts val="0"/>
              </a:spcAft>
              <a:buClr>
                <a:schemeClr val="dk1"/>
              </a:buClr>
              <a:buSzPts val="1600"/>
              <a:buNone/>
              <a:defRPr sz="1600"/>
            </a:lvl6pPr>
            <a:lvl7pPr lvl="6" algn="ctr">
              <a:lnSpc>
                <a:spcPct val="90000"/>
              </a:lnSpc>
              <a:spcBef>
                <a:spcPts val="0"/>
              </a:spcBef>
              <a:spcAft>
                <a:spcPts val="0"/>
              </a:spcAft>
              <a:buClr>
                <a:schemeClr val="dk1"/>
              </a:buClr>
              <a:buSzPts val="1600"/>
              <a:buFont typeface="Inter Light"/>
              <a:buNone/>
              <a:defRPr sz="1600"/>
            </a:lvl7pPr>
            <a:lvl8pPr lvl="7" algn="ctr">
              <a:lnSpc>
                <a:spcPct val="90000"/>
              </a:lnSpc>
              <a:spcBef>
                <a:spcPts val="0"/>
              </a:spcBef>
              <a:spcAft>
                <a:spcPts val="0"/>
              </a:spcAft>
              <a:buClr>
                <a:schemeClr val="dk1"/>
              </a:buClr>
              <a:buSzPts val="1600"/>
              <a:buNone/>
              <a:defRPr sz="1600"/>
            </a:lvl8pPr>
            <a:lvl9pPr lvl="8" algn="ctr">
              <a:lnSpc>
                <a:spcPct val="90000"/>
              </a:lnSpc>
              <a:spcBef>
                <a:spcPts val="0"/>
              </a:spcBef>
              <a:spcAft>
                <a:spcPts val="0"/>
              </a:spcAft>
              <a:buClr>
                <a:schemeClr val="dk1"/>
              </a:buClr>
              <a:buSzPts val="1600"/>
              <a:buNone/>
              <a:defRPr sz="1600"/>
            </a:lvl9pPr>
          </a:lstStyle>
          <a:p/>
        </p:txBody>
      </p:sp>
      <p:sp>
        <p:nvSpPr>
          <p:cNvPr id="45" name="Google Shape;45;p11"/>
          <p:cNvSpPr txBox="1"/>
          <p:nvPr>
            <p:ph type="ctrTitle"/>
          </p:nvPr>
        </p:nvSpPr>
        <p:spPr>
          <a:xfrm>
            <a:off x="575999" y="504000"/>
            <a:ext cx="6449027" cy="130968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sz="44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6" name="Google Shape;46;p11"/>
          <p:cNvPicPr preferRelativeResize="0"/>
          <p:nvPr/>
        </p:nvPicPr>
        <p:blipFill rotWithShape="1">
          <a:blip r:embed="rId2">
            <a:alphaModFix/>
          </a:blip>
          <a:srcRect b="27335" l="0" r="0" t="0"/>
          <a:stretch/>
        </p:blipFill>
        <p:spPr>
          <a:xfrm>
            <a:off x="579600" y="4330245"/>
            <a:ext cx="2196000" cy="851355"/>
          </a:xfrm>
          <a:prstGeom prst="rect">
            <a:avLst/>
          </a:prstGeom>
          <a:noFill/>
          <a:ln>
            <a:noFill/>
          </a:ln>
        </p:spPr>
      </p:pic>
      <p:sp>
        <p:nvSpPr>
          <p:cNvPr id="47" name="Google Shape;47;p11"/>
          <p:cNvSpPr/>
          <p:nvPr>
            <p:ph idx="2" type="pic"/>
          </p:nvPr>
        </p:nvSpPr>
        <p:spPr>
          <a:xfrm>
            <a:off x="7025027" y="565010"/>
            <a:ext cx="4595008" cy="5724000"/>
          </a:xfrm>
          <a:prstGeom prst="roundRect">
            <a:avLst>
              <a:gd fmla="val 49714" name="adj"/>
            </a:avLst>
          </a:prstGeom>
          <a:solidFill>
            <a:schemeClr val="lt1"/>
          </a:solidFill>
          <a:ln>
            <a:noFill/>
          </a:ln>
        </p:spPr>
      </p:sp>
      <p:pic>
        <p:nvPicPr>
          <p:cNvPr id="48" name="Google Shape;48;p11"/>
          <p:cNvPicPr preferRelativeResize="0"/>
          <p:nvPr/>
        </p:nvPicPr>
        <p:blipFill rotWithShape="1">
          <a:blip r:embed="rId3">
            <a:alphaModFix/>
          </a:blip>
          <a:srcRect b="0" l="0" r="0" t="0"/>
          <a:stretch/>
        </p:blipFill>
        <p:spPr>
          <a:xfrm>
            <a:off x="540000" y="5926259"/>
            <a:ext cx="1890000" cy="398572"/>
          </a:xfrm>
          <a:prstGeom prst="rect">
            <a:avLst/>
          </a:prstGeom>
          <a:noFill/>
          <a:ln>
            <a:noFill/>
          </a:ln>
        </p:spPr>
      </p:pic>
      <p:pic>
        <p:nvPicPr>
          <p:cNvPr id="49" name="Google Shape;49;p11"/>
          <p:cNvPicPr preferRelativeResize="0"/>
          <p:nvPr/>
        </p:nvPicPr>
        <p:blipFill rotWithShape="1">
          <a:blip r:embed="rId4">
            <a:alphaModFix/>
          </a:blip>
          <a:srcRect b="0" l="0" r="0" t="0"/>
          <a:stretch/>
        </p:blipFill>
        <p:spPr>
          <a:xfrm>
            <a:off x="2553701" y="5973011"/>
            <a:ext cx="5148000" cy="30506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big">
  <p:cSld name="Title + text big">
    <p:spTree>
      <p:nvGrpSpPr>
        <p:cNvPr id="50" name="Shape 50"/>
        <p:cNvGrpSpPr/>
        <p:nvPr/>
      </p:nvGrpSpPr>
      <p:grpSpPr>
        <a:xfrm>
          <a:off x="0" y="0"/>
          <a:ext cx="0" cy="0"/>
          <a:chOff x="0" y="0"/>
          <a:chExt cx="0" cy="0"/>
        </a:xfrm>
      </p:grpSpPr>
      <p:sp>
        <p:nvSpPr>
          <p:cNvPr id="51" name="Google Shape;51;p12"/>
          <p:cNvSpPr txBox="1"/>
          <p:nvPr>
            <p:ph type="title"/>
          </p:nvPr>
        </p:nvSpPr>
        <p:spPr>
          <a:xfrm>
            <a:off x="576000" y="504502"/>
            <a:ext cx="9050051" cy="13685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2"/>
          <p:cNvSpPr txBox="1"/>
          <p:nvPr>
            <p:ph idx="1" type="body"/>
          </p:nvPr>
        </p:nvSpPr>
        <p:spPr>
          <a:xfrm>
            <a:off x="576000" y="1873053"/>
            <a:ext cx="9050051" cy="4460308"/>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dk2"/>
              </a:buClr>
              <a:buSzPts val="2700"/>
              <a:buFont typeface="Arial"/>
              <a:buNone/>
              <a:defRPr>
                <a:solidFill>
                  <a:srgbClr val="21333A"/>
                </a:solidFill>
              </a:defRPr>
            </a:lvl1pPr>
            <a:lvl2pPr indent="-400050" lvl="1" marL="914400" algn="l">
              <a:lnSpc>
                <a:spcPct val="110000"/>
              </a:lnSpc>
              <a:spcBef>
                <a:spcPts val="0"/>
              </a:spcBef>
              <a:spcAft>
                <a:spcPts val="0"/>
              </a:spcAft>
              <a:buClr>
                <a:schemeClr val="dk2"/>
              </a:buClr>
              <a:buSzPts val="2700"/>
              <a:buFont typeface="Arial"/>
              <a:buChar char="•"/>
              <a:defRPr>
                <a:solidFill>
                  <a:srgbClr val="21333A"/>
                </a:solidFill>
              </a:defRPr>
            </a:lvl2pPr>
            <a:lvl3pPr indent="-400050" lvl="2" marL="1371600" algn="l">
              <a:lnSpc>
                <a:spcPct val="110000"/>
              </a:lnSpc>
              <a:spcBef>
                <a:spcPts val="0"/>
              </a:spcBef>
              <a:spcAft>
                <a:spcPts val="0"/>
              </a:spcAft>
              <a:buClr>
                <a:schemeClr val="dk2"/>
              </a:buClr>
              <a:buSzPts val="2700"/>
              <a:buFont typeface="Arial"/>
              <a:buChar char="•"/>
              <a:defRPr>
                <a:solidFill>
                  <a:srgbClr val="21333A"/>
                </a:solidFill>
              </a:defRPr>
            </a:lvl3pPr>
            <a:lvl4pPr indent="-400050" lvl="3" marL="1828800" algn="l">
              <a:lnSpc>
                <a:spcPct val="110000"/>
              </a:lnSpc>
              <a:spcBef>
                <a:spcPts val="0"/>
              </a:spcBef>
              <a:spcAft>
                <a:spcPts val="0"/>
              </a:spcAft>
              <a:buClr>
                <a:schemeClr val="dk2"/>
              </a:buClr>
              <a:buSzPts val="2700"/>
              <a:buFont typeface="Arial"/>
              <a:buChar char="•"/>
              <a:defRPr>
                <a:solidFill>
                  <a:srgbClr val="21333A"/>
                </a:solidFill>
              </a:defRPr>
            </a:lvl4pPr>
            <a:lvl5pPr indent="-400050" lvl="4" marL="2286000" algn="l">
              <a:lnSpc>
                <a:spcPct val="110000"/>
              </a:lnSpc>
              <a:spcBef>
                <a:spcPts val="0"/>
              </a:spcBef>
              <a:spcAft>
                <a:spcPts val="0"/>
              </a:spcAft>
              <a:buClr>
                <a:schemeClr val="dk2"/>
              </a:buClr>
              <a:buSzPts val="2700"/>
              <a:buFont typeface="Arial"/>
              <a:buChar char="•"/>
              <a:defRPr>
                <a:solidFill>
                  <a:srgbClr val="21333A"/>
                </a:solidFill>
              </a:defRPr>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sp>
        <p:nvSpPr>
          <p:cNvPr id="53" name="Google Shape;53;p12"/>
          <p:cNvSpPr/>
          <p:nvPr/>
        </p:nvSpPr>
        <p:spPr>
          <a:xfrm flipH="1">
            <a:off x="9626051" y="6333361"/>
            <a:ext cx="2565948" cy="524639"/>
          </a:xfrm>
          <a:custGeom>
            <a:rect b="b" l="l" r="r" t="t"/>
            <a:pathLst>
              <a:path extrusionOk="0" h="524639" w="2565948">
                <a:moveTo>
                  <a:pt x="0" y="0"/>
                </a:moveTo>
                <a:lnTo>
                  <a:pt x="0" y="524639"/>
                </a:lnTo>
                <a:lnTo>
                  <a:pt x="2565948" y="52463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pic>
        <p:nvPicPr>
          <p:cNvPr id="54" name="Google Shape;54;p12"/>
          <p:cNvPicPr preferRelativeResize="0"/>
          <p:nvPr/>
        </p:nvPicPr>
        <p:blipFill rotWithShape="1">
          <a:blip r:embed="rId2">
            <a:alphaModFix/>
          </a:blip>
          <a:srcRect b="29093" l="0" r="0" t="0"/>
          <a:stretch/>
        </p:blipFill>
        <p:spPr>
          <a:xfrm>
            <a:off x="10176001" y="584200"/>
            <a:ext cx="1440000" cy="546146"/>
          </a:xfrm>
          <a:prstGeom prst="rect">
            <a:avLst/>
          </a:prstGeom>
          <a:noFill/>
          <a:ln>
            <a:noFill/>
          </a:ln>
        </p:spPr>
      </p:pic>
    </p:spTree>
  </p:cSld>
  <p:clrMapOvr>
    <a:masterClrMapping/>
  </p:clrMapOvr>
  <p:extLst>
    <p:ext uri="{DCECCB84-F9BA-43D5-87BE-67443E8EF086}">
      <p15:sldGuideLst>
        <p15:guide id="1" pos="606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big _no triangle">
  <p:cSld name="Title + text big _no triangle">
    <p:spTree>
      <p:nvGrpSpPr>
        <p:cNvPr id="55" name="Shape 55"/>
        <p:cNvGrpSpPr/>
        <p:nvPr/>
      </p:nvGrpSpPr>
      <p:grpSpPr>
        <a:xfrm>
          <a:off x="0" y="0"/>
          <a:ext cx="0" cy="0"/>
          <a:chOff x="0" y="0"/>
          <a:chExt cx="0" cy="0"/>
        </a:xfrm>
      </p:grpSpPr>
      <p:sp>
        <p:nvSpPr>
          <p:cNvPr id="56" name="Google Shape;56;p13"/>
          <p:cNvSpPr txBox="1"/>
          <p:nvPr>
            <p:ph type="title"/>
          </p:nvPr>
        </p:nvSpPr>
        <p:spPr>
          <a:xfrm>
            <a:off x="576000" y="504502"/>
            <a:ext cx="9050051" cy="13685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3"/>
          <p:cNvSpPr txBox="1"/>
          <p:nvPr>
            <p:ph idx="1" type="body"/>
          </p:nvPr>
        </p:nvSpPr>
        <p:spPr>
          <a:xfrm>
            <a:off x="576000" y="1873053"/>
            <a:ext cx="11040001" cy="4460308"/>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dk2"/>
              </a:buClr>
              <a:buSzPts val="2700"/>
              <a:buFont typeface="Arial"/>
              <a:buNone/>
              <a:defRPr>
                <a:solidFill>
                  <a:srgbClr val="21333A"/>
                </a:solidFill>
              </a:defRPr>
            </a:lvl1pPr>
            <a:lvl2pPr indent="-400050" lvl="1" marL="914400" algn="l">
              <a:lnSpc>
                <a:spcPct val="110000"/>
              </a:lnSpc>
              <a:spcBef>
                <a:spcPts val="0"/>
              </a:spcBef>
              <a:spcAft>
                <a:spcPts val="0"/>
              </a:spcAft>
              <a:buClr>
                <a:schemeClr val="dk2"/>
              </a:buClr>
              <a:buSzPts val="2700"/>
              <a:buFont typeface="Arial"/>
              <a:buChar char="•"/>
              <a:defRPr>
                <a:solidFill>
                  <a:srgbClr val="21333A"/>
                </a:solidFill>
              </a:defRPr>
            </a:lvl2pPr>
            <a:lvl3pPr indent="-400050" lvl="2" marL="1371600" algn="l">
              <a:lnSpc>
                <a:spcPct val="110000"/>
              </a:lnSpc>
              <a:spcBef>
                <a:spcPts val="0"/>
              </a:spcBef>
              <a:spcAft>
                <a:spcPts val="0"/>
              </a:spcAft>
              <a:buClr>
                <a:schemeClr val="dk2"/>
              </a:buClr>
              <a:buSzPts val="2700"/>
              <a:buFont typeface="Arial"/>
              <a:buChar char="•"/>
              <a:defRPr>
                <a:solidFill>
                  <a:srgbClr val="21333A"/>
                </a:solidFill>
              </a:defRPr>
            </a:lvl3pPr>
            <a:lvl4pPr indent="-400050" lvl="3" marL="1828800" algn="l">
              <a:lnSpc>
                <a:spcPct val="110000"/>
              </a:lnSpc>
              <a:spcBef>
                <a:spcPts val="0"/>
              </a:spcBef>
              <a:spcAft>
                <a:spcPts val="0"/>
              </a:spcAft>
              <a:buClr>
                <a:schemeClr val="dk2"/>
              </a:buClr>
              <a:buSzPts val="2700"/>
              <a:buFont typeface="Arial"/>
              <a:buChar char="•"/>
              <a:defRPr>
                <a:solidFill>
                  <a:srgbClr val="21333A"/>
                </a:solidFill>
              </a:defRPr>
            </a:lvl4pPr>
            <a:lvl5pPr indent="-400050" lvl="4" marL="2286000" algn="l">
              <a:lnSpc>
                <a:spcPct val="110000"/>
              </a:lnSpc>
              <a:spcBef>
                <a:spcPts val="0"/>
              </a:spcBef>
              <a:spcAft>
                <a:spcPts val="0"/>
              </a:spcAft>
              <a:buClr>
                <a:schemeClr val="dk2"/>
              </a:buClr>
              <a:buSzPts val="2700"/>
              <a:buFont typeface="Arial"/>
              <a:buChar char="•"/>
              <a:defRPr>
                <a:solidFill>
                  <a:srgbClr val="21333A"/>
                </a:solidFill>
              </a:defRPr>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pic>
        <p:nvPicPr>
          <p:cNvPr id="58" name="Google Shape;58;p13"/>
          <p:cNvPicPr preferRelativeResize="0"/>
          <p:nvPr/>
        </p:nvPicPr>
        <p:blipFill rotWithShape="1">
          <a:blip r:embed="rId2">
            <a:alphaModFix/>
          </a:blip>
          <a:srcRect b="29093" l="0" r="0" t="0"/>
          <a:stretch/>
        </p:blipFill>
        <p:spPr>
          <a:xfrm>
            <a:off x="10176001" y="584200"/>
            <a:ext cx="1440000" cy="54614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small _no triangle">
  <p:cSld name="Title + text small _no triangle">
    <p:spTree>
      <p:nvGrpSpPr>
        <p:cNvPr id="59" name="Shape 59"/>
        <p:cNvGrpSpPr/>
        <p:nvPr/>
      </p:nvGrpSpPr>
      <p:grpSpPr>
        <a:xfrm>
          <a:off x="0" y="0"/>
          <a:ext cx="0" cy="0"/>
          <a:chOff x="0" y="0"/>
          <a:chExt cx="0" cy="0"/>
        </a:xfrm>
      </p:grpSpPr>
      <p:sp>
        <p:nvSpPr>
          <p:cNvPr id="60" name="Google Shape;60;p14"/>
          <p:cNvSpPr txBox="1"/>
          <p:nvPr>
            <p:ph type="title"/>
          </p:nvPr>
        </p:nvSpPr>
        <p:spPr>
          <a:xfrm>
            <a:off x="576000" y="504502"/>
            <a:ext cx="9050051" cy="13685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4"/>
          <p:cNvSpPr txBox="1"/>
          <p:nvPr>
            <p:ph idx="1" type="body"/>
          </p:nvPr>
        </p:nvSpPr>
        <p:spPr>
          <a:xfrm>
            <a:off x="576000" y="1873052"/>
            <a:ext cx="11040000" cy="4460309"/>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dk2"/>
              </a:buClr>
              <a:buSzPts val="2000"/>
              <a:buFont typeface="Arial"/>
              <a:buNone/>
              <a:defRPr sz="2000">
                <a:solidFill>
                  <a:srgbClr val="21333A"/>
                </a:solidFill>
              </a:defRPr>
            </a:lvl1pPr>
            <a:lvl2pPr indent="-355600" lvl="1" marL="914400" algn="l">
              <a:lnSpc>
                <a:spcPct val="110000"/>
              </a:lnSpc>
              <a:spcBef>
                <a:spcPts val="0"/>
              </a:spcBef>
              <a:spcAft>
                <a:spcPts val="0"/>
              </a:spcAft>
              <a:buClr>
                <a:schemeClr val="dk2"/>
              </a:buClr>
              <a:buSzPts val="2000"/>
              <a:buFont typeface="Arial"/>
              <a:buChar char="•"/>
              <a:defRPr sz="2000">
                <a:solidFill>
                  <a:srgbClr val="21333A"/>
                </a:solidFill>
              </a:defRPr>
            </a:lvl2pPr>
            <a:lvl3pPr indent="-355600" lvl="2" marL="1371600" algn="l">
              <a:lnSpc>
                <a:spcPct val="110000"/>
              </a:lnSpc>
              <a:spcBef>
                <a:spcPts val="0"/>
              </a:spcBef>
              <a:spcAft>
                <a:spcPts val="0"/>
              </a:spcAft>
              <a:buClr>
                <a:schemeClr val="dk2"/>
              </a:buClr>
              <a:buSzPts val="2000"/>
              <a:buFont typeface="Arial"/>
              <a:buChar char="•"/>
              <a:defRPr sz="2000">
                <a:solidFill>
                  <a:srgbClr val="21333A"/>
                </a:solidFill>
              </a:defRPr>
            </a:lvl3pPr>
            <a:lvl4pPr indent="-355600" lvl="3" marL="1828800" algn="l">
              <a:lnSpc>
                <a:spcPct val="110000"/>
              </a:lnSpc>
              <a:spcBef>
                <a:spcPts val="0"/>
              </a:spcBef>
              <a:spcAft>
                <a:spcPts val="0"/>
              </a:spcAft>
              <a:buClr>
                <a:schemeClr val="dk2"/>
              </a:buClr>
              <a:buSzPts val="2000"/>
              <a:buFont typeface="Arial"/>
              <a:buChar char="•"/>
              <a:defRPr sz="2000">
                <a:solidFill>
                  <a:srgbClr val="21333A"/>
                </a:solidFill>
              </a:defRPr>
            </a:lvl4pPr>
            <a:lvl5pPr indent="-355600" lvl="4" marL="2286000" algn="l">
              <a:lnSpc>
                <a:spcPct val="110000"/>
              </a:lnSpc>
              <a:spcBef>
                <a:spcPts val="0"/>
              </a:spcBef>
              <a:spcAft>
                <a:spcPts val="0"/>
              </a:spcAft>
              <a:buClr>
                <a:schemeClr val="dk2"/>
              </a:buClr>
              <a:buSzPts val="2000"/>
              <a:buFont typeface="Arial"/>
              <a:buChar char="•"/>
              <a:defRPr sz="2000">
                <a:solidFill>
                  <a:srgbClr val="21333A"/>
                </a:solidFill>
              </a:defRPr>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pic>
        <p:nvPicPr>
          <p:cNvPr id="62" name="Google Shape;62;p14"/>
          <p:cNvPicPr preferRelativeResize="0"/>
          <p:nvPr/>
        </p:nvPicPr>
        <p:blipFill rotWithShape="1">
          <a:blip r:embed="rId2">
            <a:alphaModFix/>
          </a:blip>
          <a:srcRect b="29093" l="0" r="0" t="0"/>
          <a:stretch/>
        </p:blipFill>
        <p:spPr>
          <a:xfrm>
            <a:off x="10176001" y="584200"/>
            <a:ext cx="1440000" cy="5461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image">
  <p:cSld name="Title, text + image">
    <p:spTree>
      <p:nvGrpSpPr>
        <p:cNvPr id="63" name="Shape 63"/>
        <p:cNvGrpSpPr/>
        <p:nvPr/>
      </p:nvGrpSpPr>
      <p:grpSpPr>
        <a:xfrm>
          <a:off x="0" y="0"/>
          <a:ext cx="0" cy="0"/>
          <a:chOff x="0" y="0"/>
          <a:chExt cx="0" cy="0"/>
        </a:xfrm>
      </p:grpSpPr>
      <p:sp>
        <p:nvSpPr>
          <p:cNvPr id="64" name="Google Shape;64;p15"/>
          <p:cNvSpPr/>
          <p:nvPr/>
        </p:nvSpPr>
        <p:spPr>
          <a:xfrm flipH="1">
            <a:off x="4017363" y="5186597"/>
            <a:ext cx="8174637" cy="1671403"/>
          </a:xfrm>
          <a:prstGeom prst="rtTriangl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Inter Light"/>
              <a:ea typeface="Inter Light"/>
              <a:cs typeface="Inter Light"/>
              <a:sym typeface="Inter Light"/>
            </a:endParaRPr>
          </a:p>
        </p:txBody>
      </p:sp>
      <p:sp>
        <p:nvSpPr>
          <p:cNvPr id="65" name="Google Shape;65;p15"/>
          <p:cNvSpPr txBox="1"/>
          <p:nvPr>
            <p:ph type="title"/>
          </p:nvPr>
        </p:nvSpPr>
        <p:spPr>
          <a:xfrm>
            <a:off x="576000" y="504502"/>
            <a:ext cx="6035815" cy="213319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400"/>
              <a:buFont typeface="Inter Medium"/>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5"/>
          <p:cNvSpPr txBox="1"/>
          <p:nvPr>
            <p:ph idx="1" type="body"/>
          </p:nvPr>
        </p:nvSpPr>
        <p:spPr>
          <a:xfrm>
            <a:off x="576000" y="2637692"/>
            <a:ext cx="6035815" cy="3671033"/>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0"/>
              </a:spcBef>
              <a:spcAft>
                <a:spcPts val="0"/>
              </a:spcAft>
              <a:buClr>
                <a:schemeClr val="dk2"/>
              </a:buClr>
              <a:buSzPts val="2700"/>
              <a:buFont typeface="Arial"/>
              <a:buNone/>
              <a:defRPr sz="2700">
                <a:solidFill>
                  <a:srgbClr val="21333A"/>
                </a:solidFill>
              </a:defRPr>
            </a:lvl1pPr>
            <a:lvl2pPr indent="-400050" lvl="1" marL="914400" algn="l">
              <a:lnSpc>
                <a:spcPct val="110000"/>
              </a:lnSpc>
              <a:spcBef>
                <a:spcPts val="0"/>
              </a:spcBef>
              <a:spcAft>
                <a:spcPts val="0"/>
              </a:spcAft>
              <a:buClr>
                <a:schemeClr val="dk2"/>
              </a:buClr>
              <a:buSzPts val="2700"/>
              <a:buFont typeface="Arial"/>
              <a:buChar char="•"/>
              <a:defRPr sz="2700">
                <a:solidFill>
                  <a:srgbClr val="21333A"/>
                </a:solidFill>
              </a:defRPr>
            </a:lvl2pPr>
            <a:lvl3pPr indent="-400050" lvl="2" marL="1371600" algn="l">
              <a:lnSpc>
                <a:spcPct val="110000"/>
              </a:lnSpc>
              <a:spcBef>
                <a:spcPts val="0"/>
              </a:spcBef>
              <a:spcAft>
                <a:spcPts val="0"/>
              </a:spcAft>
              <a:buClr>
                <a:schemeClr val="dk2"/>
              </a:buClr>
              <a:buSzPts val="2700"/>
              <a:buFont typeface="Arial"/>
              <a:buChar char="•"/>
              <a:defRPr sz="2700">
                <a:solidFill>
                  <a:srgbClr val="21333A"/>
                </a:solidFill>
              </a:defRPr>
            </a:lvl3pPr>
            <a:lvl4pPr indent="-400050" lvl="3" marL="1828800" algn="l">
              <a:lnSpc>
                <a:spcPct val="110000"/>
              </a:lnSpc>
              <a:spcBef>
                <a:spcPts val="0"/>
              </a:spcBef>
              <a:spcAft>
                <a:spcPts val="0"/>
              </a:spcAft>
              <a:buClr>
                <a:schemeClr val="dk2"/>
              </a:buClr>
              <a:buSzPts val="2700"/>
              <a:buFont typeface="Arial"/>
              <a:buChar char="•"/>
              <a:defRPr sz="2700">
                <a:solidFill>
                  <a:srgbClr val="21333A"/>
                </a:solidFill>
              </a:defRPr>
            </a:lvl4pPr>
            <a:lvl5pPr indent="-400050" lvl="4" marL="2286000" algn="l">
              <a:lnSpc>
                <a:spcPct val="110000"/>
              </a:lnSpc>
              <a:spcBef>
                <a:spcPts val="0"/>
              </a:spcBef>
              <a:spcAft>
                <a:spcPts val="0"/>
              </a:spcAft>
              <a:buClr>
                <a:schemeClr val="dk2"/>
              </a:buClr>
              <a:buSzPts val="2700"/>
              <a:buFont typeface="Arial"/>
              <a:buChar char="•"/>
              <a:defRPr sz="2700">
                <a:solidFill>
                  <a:srgbClr val="21333A"/>
                </a:solidFill>
              </a:defRPr>
            </a:lvl5pPr>
            <a:lvl6pPr indent="-342900" lvl="5" marL="2743200" algn="l">
              <a:lnSpc>
                <a:spcPct val="90000"/>
              </a:lnSpc>
              <a:spcBef>
                <a:spcPts val="0"/>
              </a:spcBef>
              <a:spcAft>
                <a:spcPts val="0"/>
              </a:spcAft>
              <a:buClr>
                <a:schemeClr val="dk1"/>
              </a:buClr>
              <a:buSzPts val="1800"/>
              <a:buChar char="•"/>
              <a:defRPr/>
            </a:lvl6pPr>
            <a:lvl7pPr indent="-228600" lvl="6" marL="3200400" algn="l">
              <a:lnSpc>
                <a:spcPct val="90000"/>
              </a:lnSpc>
              <a:spcBef>
                <a:spcPts val="0"/>
              </a:spcBef>
              <a:spcAft>
                <a:spcPts val="0"/>
              </a:spcAft>
              <a:buClr>
                <a:schemeClr val="dk1"/>
              </a:buClr>
              <a:buSzPts val="1800"/>
              <a:buNone/>
              <a:defRPr/>
            </a:lvl7pPr>
            <a:lvl8pPr indent="-342900" lvl="7" marL="3657600" algn="l">
              <a:lnSpc>
                <a:spcPct val="90000"/>
              </a:lnSpc>
              <a:spcBef>
                <a:spcPts val="0"/>
              </a:spcBef>
              <a:spcAft>
                <a:spcPts val="0"/>
              </a:spcAft>
              <a:buClr>
                <a:schemeClr val="dk1"/>
              </a:buClr>
              <a:buSzPts val="1800"/>
              <a:buChar char="•"/>
              <a:defRPr/>
            </a:lvl8pPr>
            <a:lvl9pPr indent="-342900" lvl="8" marL="4114800" algn="l">
              <a:lnSpc>
                <a:spcPct val="90000"/>
              </a:lnSpc>
              <a:spcBef>
                <a:spcPts val="0"/>
              </a:spcBef>
              <a:spcAft>
                <a:spcPts val="0"/>
              </a:spcAft>
              <a:buClr>
                <a:schemeClr val="dk1"/>
              </a:buClr>
              <a:buSzPts val="1800"/>
              <a:buChar char="•"/>
              <a:defRPr/>
            </a:lvl9pPr>
          </a:lstStyle>
          <a:p/>
        </p:txBody>
      </p:sp>
      <p:sp>
        <p:nvSpPr>
          <p:cNvPr id="67" name="Google Shape;67;p15"/>
          <p:cNvSpPr/>
          <p:nvPr>
            <p:ph idx="2" type="pic"/>
          </p:nvPr>
        </p:nvSpPr>
        <p:spPr>
          <a:xfrm>
            <a:off x="7025027" y="1797947"/>
            <a:ext cx="4595008" cy="5060055"/>
          </a:xfrm>
          <a:prstGeom prst="rect">
            <a:avLst/>
          </a:prstGeom>
          <a:solidFill>
            <a:schemeClr val="lt1"/>
          </a:solidFill>
          <a:ln>
            <a:noFill/>
          </a:ln>
        </p:spPr>
      </p:sp>
      <p:pic>
        <p:nvPicPr>
          <p:cNvPr id="68" name="Google Shape;68;p15"/>
          <p:cNvPicPr preferRelativeResize="0"/>
          <p:nvPr/>
        </p:nvPicPr>
        <p:blipFill rotWithShape="1">
          <a:blip r:embed="rId2">
            <a:alphaModFix/>
          </a:blip>
          <a:srcRect b="29093" l="0" r="0" t="0"/>
          <a:stretch/>
        </p:blipFill>
        <p:spPr>
          <a:xfrm>
            <a:off x="10176001" y="584200"/>
            <a:ext cx="1440000" cy="546146"/>
          </a:xfrm>
          <a:prstGeom prst="rect">
            <a:avLst/>
          </a:prstGeom>
          <a:noFill/>
          <a:ln>
            <a:noFill/>
          </a:ln>
        </p:spPr>
      </p:pic>
    </p:spTree>
  </p:cSld>
  <p:clrMapOvr>
    <a:masterClrMapping/>
  </p:clrMapOvr>
  <p:extLst>
    <p:ext uri="{DCECCB84-F9BA-43D5-87BE-67443E8EF086}">
      <p15:sldGuideLst>
        <p15:guide id="1" pos="4158">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576000" y="504000"/>
            <a:ext cx="7737476" cy="609398"/>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400"/>
              <a:buFont typeface="Inter Medium"/>
              <a:buNone/>
              <a:defRPr b="0" i="0" sz="4400" u="none" cap="none" strike="noStrike">
                <a:solidFill>
                  <a:schemeClr val="dk1"/>
                </a:solidFill>
                <a:latin typeface="Inter Medium"/>
                <a:ea typeface="Inter Medium"/>
                <a:cs typeface="Inter Medium"/>
                <a:sym typeface="Inter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576000" y="3428999"/>
            <a:ext cx="7737476" cy="2241768"/>
          </a:xfrm>
          <a:prstGeom prst="rect">
            <a:avLst/>
          </a:prstGeom>
          <a:noFill/>
          <a:ln>
            <a:noFill/>
          </a:ln>
        </p:spPr>
        <p:txBody>
          <a:bodyPr anchorCtr="0" anchor="t" bIns="0" lIns="0" spcFirstLastPara="1" rIns="0" wrap="square" tIns="0">
            <a:noAutofit/>
          </a:bodyPr>
          <a:lstStyle>
            <a:lvl1pPr indent="-228600" lvl="0" marL="457200" marR="0" rtl="0" algn="l">
              <a:lnSpc>
                <a:spcPct val="110000"/>
              </a:lnSpc>
              <a:spcBef>
                <a:spcPts val="0"/>
              </a:spcBef>
              <a:spcAft>
                <a:spcPts val="0"/>
              </a:spcAft>
              <a:buClr>
                <a:srgbClr val="21333A"/>
              </a:buClr>
              <a:buSzPts val="2700"/>
              <a:buFont typeface="Inter Light"/>
              <a:buNone/>
              <a:defRPr b="0" i="0" sz="2700" u="none" cap="none" strike="noStrike">
                <a:solidFill>
                  <a:srgbClr val="21333A"/>
                </a:solidFill>
                <a:latin typeface="Inter Light"/>
                <a:ea typeface="Inter Light"/>
                <a:cs typeface="Inter Light"/>
                <a:sym typeface="Inter Light"/>
              </a:defRPr>
            </a:lvl1pPr>
            <a:lvl2pPr indent="-400050" lvl="1" marL="914400" marR="0" rtl="0" algn="l">
              <a:lnSpc>
                <a:spcPct val="110000"/>
              </a:lnSpc>
              <a:spcBef>
                <a:spcPts val="0"/>
              </a:spcBef>
              <a:spcAft>
                <a:spcPts val="0"/>
              </a:spcAft>
              <a:buClr>
                <a:schemeClr val="dk2"/>
              </a:buClr>
              <a:buSzPts val="2700"/>
              <a:buFont typeface="Arial"/>
              <a:buChar char="•"/>
              <a:defRPr b="0" i="0" sz="2700" u="none" cap="none" strike="noStrike">
                <a:solidFill>
                  <a:schemeClr val="dk2"/>
                </a:solidFill>
                <a:latin typeface="Inter Light"/>
                <a:ea typeface="Inter Light"/>
                <a:cs typeface="Inter Light"/>
                <a:sym typeface="Inter Light"/>
              </a:defRPr>
            </a:lvl2pPr>
            <a:lvl3pPr indent="-400050" lvl="2" marL="1371600" marR="0" rtl="0" algn="l">
              <a:lnSpc>
                <a:spcPct val="110000"/>
              </a:lnSpc>
              <a:spcBef>
                <a:spcPts val="0"/>
              </a:spcBef>
              <a:spcAft>
                <a:spcPts val="0"/>
              </a:spcAft>
              <a:buClr>
                <a:schemeClr val="dk2"/>
              </a:buClr>
              <a:buSzPts val="2700"/>
              <a:buFont typeface="Arial"/>
              <a:buChar char="•"/>
              <a:defRPr b="0" i="0" sz="2700" u="none" cap="none" strike="noStrike">
                <a:solidFill>
                  <a:schemeClr val="dk2"/>
                </a:solidFill>
                <a:latin typeface="Inter Light"/>
                <a:ea typeface="Inter Light"/>
                <a:cs typeface="Inter Light"/>
                <a:sym typeface="Inter Light"/>
              </a:defRPr>
            </a:lvl3pPr>
            <a:lvl4pPr indent="-400050" lvl="3" marL="1828800" marR="0" rtl="0" algn="l">
              <a:lnSpc>
                <a:spcPct val="110000"/>
              </a:lnSpc>
              <a:spcBef>
                <a:spcPts val="0"/>
              </a:spcBef>
              <a:spcAft>
                <a:spcPts val="0"/>
              </a:spcAft>
              <a:buClr>
                <a:schemeClr val="dk2"/>
              </a:buClr>
              <a:buSzPts val="2700"/>
              <a:buFont typeface="Arial"/>
              <a:buChar char="•"/>
              <a:defRPr b="0" i="0" sz="2700" u="none" cap="none" strike="noStrike">
                <a:solidFill>
                  <a:schemeClr val="dk2"/>
                </a:solidFill>
                <a:latin typeface="Inter Light"/>
                <a:ea typeface="Inter Light"/>
                <a:cs typeface="Inter Light"/>
                <a:sym typeface="Inter Light"/>
              </a:defRPr>
            </a:lvl4pPr>
            <a:lvl5pPr indent="-400050" lvl="4" marL="2286000" marR="0" rtl="0" algn="l">
              <a:lnSpc>
                <a:spcPct val="110000"/>
              </a:lnSpc>
              <a:spcBef>
                <a:spcPts val="0"/>
              </a:spcBef>
              <a:spcAft>
                <a:spcPts val="0"/>
              </a:spcAft>
              <a:buClr>
                <a:schemeClr val="dk2"/>
              </a:buClr>
              <a:buSzPts val="2700"/>
              <a:buFont typeface="Arial"/>
              <a:buChar char="•"/>
              <a:defRPr b="0" i="0" sz="2700" u="none" cap="none" strike="noStrike">
                <a:solidFill>
                  <a:schemeClr val="dk2"/>
                </a:solidFill>
                <a:latin typeface="Inter Light"/>
                <a:ea typeface="Inter Light"/>
                <a:cs typeface="Inter Light"/>
                <a:sym typeface="Inter Light"/>
              </a:defRPr>
            </a:lvl5pPr>
            <a:lvl6pPr indent="-400050" lvl="5" marL="2743200" marR="0" rtl="0" algn="l">
              <a:lnSpc>
                <a:spcPct val="90000"/>
              </a:lnSpc>
              <a:spcBef>
                <a:spcPts val="0"/>
              </a:spcBef>
              <a:spcAft>
                <a:spcPts val="0"/>
              </a:spcAft>
              <a:buClr>
                <a:schemeClr val="dk1"/>
              </a:buClr>
              <a:buSzPts val="2700"/>
              <a:buFont typeface="Arial"/>
              <a:buChar char="•"/>
              <a:defRPr b="0" i="0" sz="2700" u="none" cap="none" strike="noStrike">
                <a:solidFill>
                  <a:schemeClr val="dk1"/>
                </a:solidFill>
                <a:latin typeface="Inter Light"/>
                <a:ea typeface="Inter Light"/>
                <a:cs typeface="Inter Light"/>
                <a:sym typeface="Inter Light"/>
              </a:defRPr>
            </a:lvl6pPr>
            <a:lvl7pPr indent="-228600" lvl="6" marL="3200400" marR="0" rtl="0" algn="l">
              <a:lnSpc>
                <a:spcPct val="90000"/>
              </a:lnSpc>
              <a:spcBef>
                <a:spcPts val="0"/>
              </a:spcBef>
              <a:spcAft>
                <a:spcPts val="0"/>
              </a:spcAft>
              <a:buClr>
                <a:schemeClr val="dk1"/>
              </a:buClr>
              <a:buSzPts val="2000"/>
              <a:buFont typeface="Inter Light"/>
              <a:buNone/>
              <a:defRPr b="0" i="0" sz="2000" u="none" cap="none" strike="noStrike">
                <a:solidFill>
                  <a:schemeClr val="dk1"/>
                </a:solidFill>
                <a:latin typeface="Inter Light"/>
                <a:ea typeface="Inter Light"/>
                <a:cs typeface="Inter Light"/>
                <a:sym typeface="Inter Light"/>
              </a:defRPr>
            </a:lvl7pPr>
            <a:lvl8pPr indent="-355600" lvl="7" marL="36576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Inter Light"/>
                <a:ea typeface="Inter Light"/>
                <a:cs typeface="Inter Light"/>
                <a:sym typeface="Inter Light"/>
              </a:defRPr>
            </a:lvl8pPr>
            <a:lvl9pPr indent="-355600" lvl="8" marL="41148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Inter Light"/>
                <a:ea typeface="Inter Light"/>
                <a:cs typeface="Inter Light"/>
                <a:sym typeface="Inter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68">
          <p15:clr>
            <a:srgbClr val="F26B43"/>
          </p15:clr>
        </p15:guide>
        <p15:guide id="2" pos="354">
          <p15:clr>
            <a:srgbClr val="F26B43"/>
          </p15:clr>
        </p15:guide>
        <p15:guide id="3" orient="horz" pos="3974">
          <p15:clr>
            <a:srgbClr val="F26B43"/>
          </p15:clr>
        </p15:guide>
        <p15:guide id="4" pos="732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
          <p:cNvSpPr txBox="1"/>
          <p:nvPr>
            <p:ph idx="1" type="subTitle"/>
          </p:nvPr>
        </p:nvSpPr>
        <p:spPr>
          <a:xfrm>
            <a:off x="576000" y="1813680"/>
            <a:ext cx="6162212" cy="1234619"/>
          </a:xfrm>
          <a:prstGeom prst="rect">
            <a:avLst/>
          </a:prstGeom>
          <a:noFill/>
          <a:ln>
            <a:noFill/>
          </a:ln>
        </p:spPr>
        <p:txBody>
          <a:bodyPr anchorCtr="0" anchor="t" bIns="0" lIns="18000" spcFirstLastPara="1" rIns="0" wrap="square" tIns="0">
            <a:spAutoFit/>
          </a:bodyPr>
          <a:lstStyle/>
          <a:p>
            <a:pPr indent="0" lvl="0" marL="0" rtl="0" algn="l">
              <a:lnSpc>
                <a:spcPct val="110000"/>
              </a:lnSpc>
              <a:spcBef>
                <a:spcPts val="0"/>
              </a:spcBef>
              <a:spcAft>
                <a:spcPts val="0"/>
              </a:spcAft>
              <a:buClr>
                <a:schemeClr val="dk1"/>
              </a:buClr>
              <a:buSzPts val="1800"/>
              <a:buFont typeface="Inter Light"/>
              <a:buNone/>
            </a:pPr>
            <a:r>
              <a:rPr lang="fr"/>
              <a:t>First Name Last Name</a:t>
            </a:r>
            <a:endParaRPr/>
          </a:p>
          <a:p>
            <a:pPr indent="0" lvl="0" marL="0" rtl="0" algn="l">
              <a:lnSpc>
                <a:spcPct val="110000"/>
              </a:lnSpc>
              <a:spcBef>
                <a:spcPts val="0"/>
              </a:spcBef>
              <a:spcAft>
                <a:spcPts val="0"/>
              </a:spcAft>
              <a:buClr>
                <a:schemeClr val="dk1"/>
              </a:buClr>
              <a:buSzPts val="1800"/>
              <a:buFont typeface="Inter Light"/>
              <a:buNone/>
            </a:pPr>
            <a:r>
              <a:rPr lang="fr"/>
              <a:t>Organization</a:t>
            </a:r>
            <a:endParaRPr/>
          </a:p>
          <a:p>
            <a:pPr indent="0" lvl="0" marL="0" rtl="0" algn="l">
              <a:lnSpc>
                <a:spcPct val="110000"/>
              </a:lnSpc>
              <a:spcBef>
                <a:spcPts val="0"/>
              </a:spcBef>
              <a:spcAft>
                <a:spcPts val="0"/>
              </a:spcAft>
              <a:buClr>
                <a:schemeClr val="dk1"/>
              </a:buClr>
              <a:buSzPts val="1800"/>
              <a:buFont typeface="Inter Light"/>
              <a:buNone/>
            </a:pPr>
            <a:r>
              <a:rPr lang="fr"/>
              <a:t>dd mm yyyy</a:t>
            </a:r>
            <a:endParaRPr/>
          </a:p>
        </p:txBody>
      </p:sp>
      <p:sp>
        <p:nvSpPr>
          <p:cNvPr id="150" name="Google Shape;150;p1"/>
          <p:cNvSpPr txBox="1"/>
          <p:nvPr>
            <p:ph type="ctrTitle"/>
          </p:nvPr>
        </p:nvSpPr>
        <p:spPr>
          <a:xfrm>
            <a:off x="575999" y="504000"/>
            <a:ext cx="6449027" cy="130968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4400"/>
              <a:buFont typeface="Inter Medium"/>
              <a:buNone/>
            </a:pPr>
            <a:r>
              <a:rPr lang="fr"/>
              <a:t>Title of the Presentation comes here</a:t>
            </a:r>
            <a:endParaRPr/>
          </a:p>
        </p:txBody>
      </p:sp>
      <p:pic>
        <p:nvPicPr>
          <p:cNvPr descr="Afbeelding met natuur, sneeuw, ijs, smelten&#10;&#10;Door AI gegenereerde inhoud is mogelijk onjuist." id="151" name="Google Shape;151;p1"/>
          <p:cNvPicPr preferRelativeResize="0"/>
          <p:nvPr>
            <p:ph idx="2" type="pic"/>
          </p:nvPr>
        </p:nvPicPr>
        <p:blipFill rotWithShape="1">
          <a:blip r:embed="rId3">
            <a:alphaModFix/>
          </a:blip>
          <a:srcRect b="0" l="0" r="0" t="0"/>
          <a:stretch/>
        </p:blipFill>
        <p:spPr>
          <a:xfrm>
            <a:off x="7025027" y="565010"/>
            <a:ext cx="4595008" cy="5724000"/>
          </a:xfrm>
          <a:prstGeom prst="roundRect">
            <a:avLst>
              <a:gd fmla="val 49714" name="adj"/>
            </a:avLst>
          </a:prstGeom>
          <a:solidFill>
            <a:schemeClr val="lt1"/>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
          <p:cNvPicPr preferRelativeResize="0"/>
          <p:nvPr/>
        </p:nvPicPr>
        <p:blipFill rotWithShape="1">
          <a:blip r:embed="rId3">
            <a:alphaModFix/>
          </a:blip>
          <a:srcRect b="0" l="0" r="0" t="0"/>
          <a:stretch/>
        </p:blipFill>
        <p:spPr>
          <a:xfrm>
            <a:off x="203200" y="203200"/>
            <a:ext cx="9677400" cy="6451600"/>
          </a:xfrm>
          <a:prstGeom prst="rect">
            <a:avLst/>
          </a:prstGeom>
          <a:noFill/>
          <a:ln>
            <a:noFill/>
          </a:ln>
        </p:spPr>
      </p:pic>
      <p:pic>
        <p:nvPicPr>
          <p:cNvPr id="157" name="Google Shape;157;p2"/>
          <p:cNvPicPr preferRelativeResize="0"/>
          <p:nvPr/>
        </p:nvPicPr>
        <p:blipFill rotWithShape="1">
          <a:blip r:embed="rId4">
            <a:alphaModFix/>
          </a:blip>
          <a:srcRect b="0" l="0" r="0" t="0"/>
          <a:stretch/>
        </p:blipFill>
        <p:spPr>
          <a:xfrm>
            <a:off x="201600" y="201600"/>
            <a:ext cx="9677400" cy="6451600"/>
          </a:xfrm>
          <a:prstGeom prst="rect">
            <a:avLst/>
          </a:prstGeom>
          <a:noFill/>
          <a:ln>
            <a:noFill/>
          </a:ln>
        </p:spPr>
      </p:pic>
      <p:pic>
        <p:nvPicPr>
          <p:cNvPr id="158" name="Google Shape;158;p2"/>
          <p:cNvPicPr preferRelativeResize="0"/>
          <p:nvPr/>
        </p:nvPicPr>
        <p:blipFill rotWithShape="1">
          <a:blip r:embed="rId4">
            <a:alphaModFix/>
          </a:blip>
          <a:srcRect b="0" l="0" r="63208" t="0"/>
          <a:stretch/>
        </p:blipFill>
        <p:spPr>
          <a:xfrm>
            <a:off x="201600" y="201600"/>
            <a:ext cx="3560467" cy="6451600"/>
          </a:xfrm>
          <a:prstGeom prst="rect">
            <a:avLst/>
          </a:prstGeom>
          <a:noFill/>
          <a:ln>
            <a:noFill/>
          </a:ln>
        </p:spPr>
      </p:pic>
      <p:pic>
        <p:nvPicPr>
          <p:cNvPr id="159" name="Google Shape;159;p2"/>
          <p:cNvPicPr preferRelativeResize="0"/>
          <p:nvPr/>
        </p:nvPicPr>
        <p:blipFill rotWithShape="1">
          <a:blip r:embed="rId5">
            <a:alphaModFix/>
          </a:blip>
          <a:srcRect b="0" l="0" r="0" t="0"/>
          <a:stretch/>
        </p:blipFill>
        <p:spPr>
          <a:xfrm>
            <a:off x="203200" y="203200"/>
            <a:ext cx="9677400" cy="6451600"/>
          </a:xfrm>
          <a:prstGeom prst="rect">
            <a:avLst/>
          </a:prstGeom>
          <a:noFill/>
          <a:ln>
            <a:noFill/>
          </a:ln>
        </p:spPr>
      </p:pic>
      <p:grpSp>
        <p:nvGrpSpPr>
          <p:cNvPr id="160" name="Google Shape;160;p2"/>
          <p:cNvGrpSpPr/>
          <p:nvPr/>
        </p:nvGrpSpPr>
        <p:grpSpPr>
          <a:xfrm>
            <a:off x="7465267" y="4593544"/>
            <a:ext cx="4582252" cy="574412"/>
            <a:chOff x="5598950" y="3445159"/>
            <a:chExt cx="3436689" cy="430809"/>
          </a:xfrm>
        </p:grpSpPr>
        <p:sp>
          <p:nvSpPr>
            <p:cNvPr id="161" name="Google Shape;161;p2"/>
            <p:cNvSpPr txBox="1"/>
            <p:nvPr/>
          </p:nvSpPr>
          <p:spPr>
            <a:xfrm>
              <a:off x="5975639" y="3624575"/>
              <a:ext cx="3060000" cy="72000"/>
            </a:xfrm>
            <a:prstGeom prst="rect">
              <a:avLst/>
            </a:prstGeom>
            <a:solidFill>
              <a:schemeClr val="accent1"/>
            </a:solidFill>
            <a:ln>
              <a:noFill/>
            </a:ln>
            <a:effectLst>
              <a:outerShdw blurRad="142875" rotWithShape="0" algn="bl">
                <a:schemeClr val="lt1"/>
              </a:outerShdw>
            </a:effectLst>
          </p:spPr>
          <p:txBody>
            <a:bodyPr anchorCtr="0" anchor="b" bIns="121900" lIns="121900" spcFirstLastPara="1" rIns="121900" wrap="square" tIns="121900">
              <a:noAutofit/>
            </a:bodyPr>
            <a:lstStyle/>
            <a:p>
              <a:pPr indent="0" lvl="0" marL="0" marR="0" rtl="0" algn="r">
                <a:spcBef>
                  <a:spcPts val="0"/>
                </a:spcBef>
                <a:spcAft>
                  <a:spcPts val="0"/>
                </a:spcAft>
                <a:buNone/>
              </a:pPr>
              <a:r>
                <a:rPr b="0" i="0" lang="fr" sz="2000" u="none" cap="none" strike="noStrike">
                  <a:solidFill>
                    <a:schemeClr val="accent1"/>
                  </a:solidFill>
                  <a:latin typeface="Inter Light"/>
                  <a:ea typeface="Inter Light"/>
                  <a:cs typeface="Inter Light"/>
                  <a:sym typeface="Inter Light"/>
                </a:rPr>
                <a:t>Reaching net zero CO2 by 2050</a:t>
              </a:r>
              <a:br>
                <a:rPr b="0" i="0" lang="fr" sz="533" u="none" cap="none" strike="noStrike">
                  <a:solidFill>
                    <a:schemeClr val="accent1"/>
                  </a:solidFill>
                  <a:latin typeface="Inter Light"/>
                  <a:ea typeface="Inter Light"/>
                  <a:cs typeface="Inter Light"/>
                  <a:sym typeface="Inter Light"/>
                </a:rPr>
              </a:br>
              <a:endParaRPr b="0" i="0" sz="533" u="none" cap="none" strike="noStrike">
                <a:solidFill>
                  <a:schemeClr val="accent1"/>
                </a:solidFill>
                <a:latin typeface="Inter Light"/>
                <a:ea typeface="Inter Light"/>
                <a:cs typeface="Inter Light"/>
                <a:sym typeface="Inter Light"/>
              </a:endParaRPr>
            </a:p>
          </p:txBody>
        </p:sp>
        <p:grpSp>
          <p:nvGrpSpPr>
            <p:cNvPr id="162" name="Google Shape;162;p2"/>
            <p:cNvGrpSpPr/>
            <p:nvPr/>
          </p:nvGrpSpPr>
          <p:grpSpPr>
            <a:xfrm>
              <a:off x="5598950" y="3445159"/>
              <a:ext cx="510000" cy="430809"/>
              <a:chOff x="5598950" y="3445159"/>
              <a:chExt cx="510000" cy="430809"/>
            </a:xfrm>
          </p:grpSpPr>
          <p:sp>
            <p:nvSpPr>
              <p:cNvPr id="163" name="Google Shape;163;p2"/>
              <p:cNvSpPr/>
              <p:nvPr/>
            </p:nvSpPr>
            <p:spPr>
              <a:xfrm>
                <a:off x="5673950" y="3480575"/>
                <a:ext cx="360000" cy="3600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t/>
                </a:r>
                <a:endParaRPr b="0" i="0" sz="667" u="none" cap="none" strike="noStrike">
                  <a:solidFill>
                    <a:schemeClr val="lt1"/>
                  </a:solidFill>
                  <a:latin typeface="Inter Light"/>
                  <a:ea typeface="Inter Light"/>
                  <a:cs typeface="Inter Light"/>
                  <a:sym typeface="Inter Light"/>
                </a:endParaRPr>
              </a:p>
            </p:txBody>
          </p:sp>
          <p:sp>
            <p:nvSpPr>
              <p:cNvPr id="164" name="Google Shape;164;p2"/>
              <p:cNvSpPr txBox="1"/>
              <p:nvPr/>
            </p:nvSpPr>
            <p:spPr>
              <a:xfrm>
                <a:off x="5598950" y="3445159"/>
                <a:ext cx="510000" cy="430809"/>
              </a:xfrm>
              <a:prstGeom prst="rect">
                <a:avLst/>
              </a:prstGeom>
              <a:noFill/>
              <a:ln>
                <a:noFill/>
              </a:ln>
            </p:spPr>
            <p:txBody>
              <a:bodyPr anchorCtr="0" anchor="ctr" bIns="121900" lIns="121900" spcFirstLastPara="1" rIns="121900" wrap="square" tIns="121900">
                <a:spAutoFit/>
              </a:bodyPr>
              <a:lstStyle/>
              <a:p>
                <a:pPr indent="0" lvl="0" marL="0" marR="0" rtl="0" algn="ctr">
                  <a:spcBef>
                    <a:spcPts val="0"/>
                  </a:spcBef>
                  <a:spcAft>
                    <a:spcPts val="0"/>
                  </a:spcAft>
                  <a:buNone/>
                </a:pPr>
                <a:r>
                  <a:rPr b="0" i="0" lang="fr" sz="533" u="none" cap="none" strike="noStrike">
                    <a:solidFill>
                      <a:schemeClr val="lt1"/>
                    </a:solidFill>
                    <a:latin typeface="Inter Light"/>
                    <a:ea typeface="Inter Light"/>
                    <a:cs typeface="Inter Light"/>
                    <a:sym typeface="Inter Light"/>
                  </a:rPr>
                  <a:t>GST</a:t>
                </a:r>
                <a:br>
                  <a:rPr b="0" i="0" lang="fr" sz="533" u="none" cap="none" strike="noStrike">
                    <a:solidFill>
                      <a:schemeClr val="lt1"/>
                    </a:solidFill>
                    <a:latin typeface="Inter Light"/>
                    <a:ea typeface="Inter Light"/>
                    <a:cs typeface="Inter Light"/>
                    <a:sym typeface="Inter Light"/>
                  </a:rPr>
                </a:br>
                <a:r>
                  <a:rPr b="0" i="0" lang="fr" sz="1600" u="none" cap="none" strike="noStrike">
                    <a:solidFill>
                      <a:schemeClr val="lt1"/>
                    </a:solidFill>
                    <a:latin typeface="Inter Light"/>
                    <a:ea typeface="Inter Light"/>
                    <a:cs typeface="Inter Light"/>
                    <a:sym typeface="Inter Light"/>
                  </a:rPr>
                  <a:t>27</a:t>
                </a:r>
                <a:endParaRPr b="0" i="0" sz="1600" u="none" cap="none" strike="noStrike">
                  <a:solidFill>
                    <a:schemeClr val="lt1"/>
                  </a:solidFill>
                  <a:latin typeface="Inter Light"/>
                  <a:ea typeface="Inter Light"/>
                  <a:cs typeface="Inter Light"/>
                  <a:sym typeface="Inter Light"/>
                </a:endParaRPr>
              </a:p>
            </p:txBody>
          </p:sp>
        </p:grpSp>
      </p:grpSp>
      <p:grpSp>
        <p:nvGrpSpPr>
          <p:cNvPr id="165" name="Google Shape;165;p2"/>
          <p:cNvGrpSpPr/>
          <p:nvPr/>
        </p:nvGrpSpPr>
        <p:grpSpPr>
          <a:xfrm>
            <a:off x="3840000" y="5470726"/>
            <a:ext cx="5915867" cy="574412"/>
            <a:chOff x="2880000" y="4103046"/>
            <a:chExt cx="4436900" cy="430809"/>
          </a:xfrm>
        </p:grpSpPr>
        <p:sp>
          <p:nvSpPr>
            <p:cNvPr id="166" name="Google Shape;166;p2"/>
            <p:cNvSpPr/>
            <p:nvPr/>
          </p:nvSpPr>
          <p:spPr>
            <a:xfrm>
              <a:off x="6881900" y="4138450"/>
              <a:ext cx="360000" cy="3600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t/>
              </a:r>
              <a:endParaRPr b="0" i="0" sz="667" u="none" cap="none" strike="noStrike">
                <a:solidFill>
                  <a:schemeClr val="lt1"/>
                </a:solidFill>
                <a:latin typeface="Inter Light"/>
                <a:ea typeface="Inter Light"/>
                <a:cs typeface="Inter Light"/>
                <a:sym typeface="Inter Light"/>
              </a:endParaRPr>
            </a:p>
          </p:txBody>
        </p:sp>
        <p:sp>
          <p:nvSpPr>
            <p:cNvPr id="167" name="Google Shape;167;p2"/>
            <p:cNvSpPr txBox="1"/>
            <p:nvPr/>
          </p:nvSpPr>
          <p:spPr>
            <a:xfrm>
              <a:off x="2880000" y="4282450"/>
              <a:ext cx="4140000" cy="72000"/>
            </a:xfrm>
            <a:prstGeom prst="rect">
              <a:avLst/>
            </a:prstGeom>
            <a:solidFill>
              <a:schemeClr val="accent1"/>
            </a:solidFill>
            <a:ln>
              <a:noFill/>
            </a:ln>
          </p:spPr>
          <p:txBody>
            <a:bodyPr anchorCtr="0" anchor="b" bIns="121900" lIns="121900" spcFirstLastPara="1" rIns="121900" wrap="square" tIns="121900">
              <a:noAutofit/>
            </a:bodyPr>
            <a:lstStyle/>
            <a:p>
              <a:pPr indent="0" lvl="0" marL="0" marR="0" rtl="0" algn="l">
                <a:spcBef>
                  <a:spcPts val="0"/>
                </a:spcBef>
                <a:spcAft>
                  <a:spcPts val="0"/>
                </a:spcAft>
                <a:buNone/>
              </a:pPr>
              <a:r>
                <a:rPr b="0" i="0" lang="fr" sz="2000" u="none" cap="none" strike="noStrike">
                  <a:solidFill>
                    <a:schemeClr val="accent1"/>
                  </a:solidFill>
                  <a:latin typeface="Inter Light"/>
                  <a:ea typeface="Inter Light"/>
                  <a:cs typeface="Inter Light"/>
                  <a:sym typeface="Inter Light"/>
                </a:rPr>
                <a:t>Transitioning away from fossil fuels</a:t>
              </a:r>
              <a:br>
                <a:rPr b="0" i="0" lang="fr" sz="533" u="none" cap="none" strike="noStrike">
                  <a:solidFill>
                    <a:schemeClr val="accent1"/>
                  </a:solidFill>
                  <a:latin typeface="Inter Light"/>
                  <a:ea typeface="Inter Light"/>
                  <a:cs typeface="Inter Light"/>
                  <a:sym typeface="Inter Light"/>
                </a:rPr>
              </a:br>
              <a:endParaRPr sz="533">
                <a:solidFill>
                  <a:schemeClr val="accent1"/>
                </a:solidFill>
                <a:latin typeface="Inter Light"/>
                <a:ea typeface="Inter Light"/>
                <a:cs typeface="Inter Light"/>
                <a:sym typeface="Inter Light"/>
              </a:endParaRPr>
            </a:p>
          </p:txBody>
        </p:sp>
        <p:sp>
          <p:nvSpPr>
            <p:cNvPr id="168" name="Google Shape;168;p2"/>
            <p:cNvSpPr txBox="1"/>
            <p:nvPr/>
          </p:nvSpPr>
          <p:spPr>
            <a:xfrm>
              <a:off x="6806900" y="4103046"/>
              <a:ext cx="510000" cy="430809"/>
            </a:xfrm>
            <a:prstGeom prst="rect">
              <a:avLst/>
            </a:prstGeom>
            <a:noFill/>
            <a:ln>
              <a:noFill/>
            </a:ln>
          </p:spPr>
          <p:txBody>
            <a:bodyPr anchorCtr="0" anchor="ctr" bIns="121900" lIns="121900" spcFirstLastPara="1" rIns="121900" wrap="square" tIns="121900">
              <a:spAutoFit/>
            </a:bodyPr>
            <a:lstStyle/>
            <a:p>
              <a:pPr indent="0" lvl="0" marL="0" marR="0" rtl="0" algn="ctr">
                <a:spcBef>
                  <a:spcPts val="0"/>
                </a:spcBef>
                <a:spcAft>
                  <a:spcPts val="0"/>
                </a:spcAft>
                <a:buNone/>
              </a:pPr>
              <a:r>
                <a:rPr lang="fr" sz="533">
                  <a:solidFill>
                    <a:schemeClr val="lt1"/>
                  </a:solidFill>
                  <a:latin typeface="Inter Light"/>
                  <a:ea typeface="Inter Light"/>
                  <a:cs typeface="Inter Light"/>
                  <a:sym typeface="Inter Light"/>
                </a:rPr>
                <a:t>GST</a:t>
              </a:r>
              <a:br>
                <a:rPr lang="fr" sz="533">
                  <a:solidFill>
                    <a:schemeClr val="lt1"/>
                  </a:solidFill>
                  <a:latin typeface="Inter Light"/>
                  <a:ea typeface="Inter Light"/>
                  <a:cs typeface="Inter Light"/>
                  <a:sym typeface="Inter Light"/>
                </a:rPr>
              </a:br>
              <a:r>
                <a:rPr lang="fr" sz="1600">
                  <a:solidFill>
                    <a:schemeClr val="lt1"/>
                  </a:solidFill>
                  <a:latin typeface="Inter Light"/>
                  <a:ea typeface="Inter Light"/>
                  <a:cs typeface="Inter Light"/>
                  <a:sym typeface="Inter Light"/>
                </a:rPr>
                <a:t>28d</a:t>
              </a:r>
              <a:endParaRPr sz="1600">
                <a:solidFill>
                  <a:schemeClr val="lt1"/>
                </a:solidFill>
                <a:latin typeface="Inter Light"/>
                <a:ea typeface="Inter Light"/>
                <a:cs typeface="Inter Light"/>
                <a:sym typeface="Inter Light"/>
              </a:endParaRPr>
            </a:p>
          </p:txBody>
        </p:sp>
      </p:grpSp>
      <p:sp>
        <p:nvSpPr>
          <p:cNvPr id="169" name="Google Shape;169;p2"/>
          <p:cNvSpPr txBox="1"/>
          <p:nvPr/>
        </p:nvSpPr>
        <p:spPr>
          <a:xfrm>
            <a:off x="427400" y="0"/>
            <a:ext cx="9451600" cy="615513"/>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lang="fr" sz="2400">
                <a:solidFill>
                  <a:schemeClr val="dk2"/>
                </a:solidFill>
                <a:latin typeface="Inter Light"/>
                <a:ea typeface="Inter Light"/>
                <a:cs typeface="Inter Light"/>
                <a:sym typeface="Inter Light"/>
              </a:rPr>
              <a:t>Fossil fuels in Paris-aligned pathways</a:t>
            </a:r>
            <a:endParaRPr sz="2000">
              <a:solidFill>
                <a:schemeClr val="dk2"/>
              </a:solidFill>
              <a:latin typeface="Inter Light"/>
              <a:ea typeface="Inter Light"/>
              <a:cs typeface="Inter Light"/>
              <a:sym typeface="Inter Light"/>
            </a:endParaRPr>
          </a:p>
        </p:txBody>
      </p:sp>
      <p:sp>
        <p:nvSpPr>
          <p:cNvPr id="170" name="Google Shape;170;p2"/>
          <p:cNvSpPr txBox="1"/>
          <p:nvPr/>
        </p:nvSpPr>
        <p:spPr>
          <a:xfrm>
            <a:off x="1440000" y="4602011"/>
            <a:ext cx="2235600" cy="553957"/>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lang="fr" sz="2000">
                <a:solidFill>
                  <a:srgbClr val="FF6600"/>
                </a:solidFill>
                <a:latin typeface="Inter Light"/>
                <a:ea typeface="Inter Light"/>
                <a:cs typeface="Inter Light"/>
                <a:sym typeface="Inter Light"/>
              </a:rPr>
              <a:t>Net Zero</a:t>
            </a:r>
            <a:endParaRPr sz="2000">
              <a:solidFill>
                <a:srgbClr val="FF6600"/>
              </a:solidFill>
              <a:latin typeface="Inter Light"/>
              <a:ea typeface="Inter Light"/>
              <a:cs typeface="Inter Light"/>
              <a:sym typeface="Inter Light"/>
            </a:endParaRPr>
          </a:p>
        </p:txBody>
      </p:sp>
      <p:sp>
        <p:nvSpPr>
          <p:cNvPr id="171" name="Google Shape;171;p2"/>
          <p:cNvSpPr txBox="1"/>
          <p:nvPr/>
        </p:nvSpPr>
        <p:spPr>
          <a:xfrm>
            <a:off x="1440000" y="5082011"/>
            <a:ext cx="2235600" cy="553957"/>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lang="fr" sz="2000">
                <a:solidFill>
                  <a:srgbClr val="338800"/>
                </a:solidFill>
                <a:latin typeface="Inter Light"/>
                <a:ea typeface="Inter Light"/>
                <a:cs typeface="Inter Light"/>
                <a:sym typeface="Inter Light"/>
              </a:rPr>
              <a:t>Fossil phase-out</a:t>
            </a:r>
            <a:endParaRPr sz="2000">
              <a:solidFill>
                <a:srgbClr val="338800"/>
              </a:solidFill>
              <a:latin typeface="Inter Light"/>
              <a:ea typeface="Inter Light"/>
              <a:cs typeface="Inter Light"/>
              <a:sym typeface="Inter Light"/>
            </a:endParaRPr>
          </a:p>
        </p:txBody>
      </p:sp>
      <p:sp>
        <p:nvSpPr>
          <p:cNvPr id="172" name="Google Shape;172;p2"/>
          <p:cNvSpPr txBox="1"/>
          <p:nvPr/>
        </p:nvSpPr>
        <p:spPr>
          <a:xfrm>
            <a:off x="1440000" y="2880000"/>
            <a:ext cx="2268000" cy="615513"/>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1" lang="fr" sz="2400">
                <a:solidFill>
                  <a:schemeClr val="dk2"/>
                </a:solidFill>
                <a:latin typeface="Inter Light"/>
                <a:ea typeface="Inter Light"/>
                <a:cs typeface="Inter Light"/>
                <a:sym typeface="Inter Light"/>
              </a:rPr>
              <a:t>Scenarios</a:t>
            </a:r>
            <a:endParaRPr sz="2000">
              <a:solidFill>
                <a:schemeClr val="dk2"/>
              </a:solidFill>
              <a:latin typeface="Inter Light"/>
              <a:ea typeface="Inter Light"/>
              <a:cs typeface="Inter Light"/>
              <a:sym typeface="Inter Light"/>
            </a:endParaRPr>
          </a:p>
        </p:txBody>
      </p:sp>
      <p:sp>
        <p:nvSpPr>
          <p:cNvPr id="173" name="Google Shape;173;p2"/>
          <p:cNvSpPr txBox="1"/>
          <p:nvPr/>
        </p:nvSpPr>
        <p:spPr>
          <a:xfrm>
            <a:off x="1440000" y="3360000"/>
            <a:ext cx="2268000" cy="1292621"/>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lang="fr" sz="2000">
                <a:solidFill>
                  <a:schemeClr val="dk2"/>
                </a:solidFill>
                <a:latin typeface="Inter Light"/>
                <a:ea typeface="Inter Light"/>
                <a:cs typeface="Inter Light"/>
                <a:sym typeface="Inter Light"/>
              </a:rPr>
              <a:t>AR6 </a:t>
            </a:r>
            <a:r>
              <a:rPr lang="fr" sz="1600">
                <a:solidFill>
                  <a:schemeClr val="dk2"/>
                </a:solidFill>
                <a:latin typeface="Inter Light"/>
                <a:ea typeface="Inter Light"/>
                <a:cs typeface="Inter Light"/>
                <a:sym typeface="Inter Light"/>
              </a:rPr>
              <a:t>C1 &amp; C2</a:t>
            </a:r>
            <a:br>
              <a:rPr lang="fr" sz="2000">
                <a:solidFill>
                  <a:schemeClr val="dk2"/>
                </a:solidFill>
                <a:latin typeface="Inter Light"/>
                <a:ea typeface="Inter Light"/>
                <a:cs typeface="Inter Light"/>
                <a:sym typeface="Inter Light"/>
              </a:rPr>
            </a:br>
            <a:r>
              <a:rPr lang="fr" sz="1600">
                <a:solidFill>
                  <a:schemeClr val="dk2"/>
                </a:solidFill>
                <a:latin typeface="Inter Light"/>
                <a:ea typeface="Inter Light"/>
                <a:cs typeface="Inter Light"/>
                <a:sym typeface="Inter Light"/>
              </a:rPr>
              <a:t>   - - Median</a:t>
            </a:r>
            <a:br>
              <a:rPr lang="fr" sz="1600">
                <a:solidFill>
                  <a:schemeClr val="dk2"/>
                </a:solidFill>
                <a:latin typeface="Inter Light"/>
                <a:ea typeface="Inter Light"/>
                <a:cs typeface="Inter Light"/>
                <a:sym typeface="Inter Light"/>
              </a:rPr>
            </a:br>
            <a:r>
              <a:rPr lang="fr" sz="1600">
                <a:solidFill>
                  <a:schemeClr val="dk2"/>
                </a:solidFill>
                <a:latin typeface="Inter Light"/>
                <a:ea typeface="Inter Light"/>
                <a:cs typeface="Inter Light"/>
                <a:sym typeface="Inter Light"/>
              </a:rPr>
              <a:t>   </a:t>
            </a:r>
            <a:r>
              <a:rPr lang="fr" sz="1600">
                <a:solidFill>
                  <a:srgbClr val="D9D9D9"/>
                </a:solidFill>
                <a:latin typeface="Inter Light"/>
                <a:ea typeface="Inter Light"/>
                <a:cs typeface="Inter Light"/>
                <a:sym typeface="Inter Light"/>
              </a:rPr>
              <a:t>▮</a:t>
            </a:r>
            <a:r>
              <a:rPr lang="fr" sz="1600">
                <a:solidFill>
                  <a:schemeClr val="dk2"/>
                </a:solidFill>
                <a:latin typeface="Inter Light"/>
                <a:ea typeface="Inter Light"/>
                <a:cs typeface="Inter Light"/>
                <a:sym typeface="Inter Light"/>
              </a:rPr>
              <a:t> Full range</a:t>
            </a:r>
            <a:br>
              <a:rPr lang="fr" sz="1600">
                <a:solidFill>
                  <a:schemeClr val="dk2"/>
                </a:solidFill>
                <a:latin typeface="Inter Light"/>
                <a:ea typeface="Inter Light"/>
                <a:cs typeface="Inter Light"/>
                <a:sym typeface="Inter Light"/>
              </a:rPr>
            </a:br>
            <a:r>
              <a:rPr lang="fr" sz="1600">
                <a:solidFill>
                  <a:schemeClr val="dk2"/>
                </a:solidFill>
                <a:latin typeface="Inter Light"/>
                <a:ea typeface="Inter Light"/>
                <a:cs typeface="Inter Light"/>
                <a:sym typeface="Inter Light"/>
              </a:rPr>
              <a:t>   </a:t>
            </a:r>
            <a:r>
              <a:rPr lang="fr" sz="1600">
                <a:solidFill>
                  <a:srgbClr val="999999"/>
                </a:solidFill>
                <a:latin typeface="Inter Light"/>
                <a:ea typeface="Inter Light"/>
                <a:cs typeface="Inter Light"/>
                <a:sym typeface="Inter Light"/>
              </a:rPr>
              <a:t>▮</a:t>
            </a:r>
            <a:r>
              <a:rPr lang="fr" sz="1600">
                <a:solidFill>
                  <a:schemeClr val="dk2"/>
                </a:solidFill>
                <a:latin typeface="Inter Light"/>
                <a:ea typeface="Inter Light"/>
                <a:cs typeface="Inter Light"/>
                <a:sym typeface="Inter Light"/>
              </a:rPr>
              <a:t> 5 – 95%</a:t>
            </a:r>
            <a:endParaRPr sz="1600">
              <a:solidFill>
                <a:schemeClr val="dk2"/>
              </a:solidFill>
              <a:latin typeface="Inter Light"/>
              <a:ea typeface="Inter Light"/>
              <a:cs typeface="Inter Light"/>
              <a:sym typeface="Inter Light"/>
            </a:endParaRPr>
          </a:p>
        </p:txBody>
      </p:sp>
      <p:grpSp>
        <p:nvGrpSpPr>
          <p:cNvPr id="174" name="Google Shape;174;p2"/>
          <p:cNvGrpSpPr/>
          <p:nvPr/>
        </p:nvGrpSpPr>
        <p:grpSpPr>
          <a:xfrm>
            <a:off x="5838033" y="3525761"/>
            <a:ext cx="4976864" cy="574412"/>
            <a:chOff x="4378525" y="2644321"/>
            <a:chExt cx="3732648" cy="430809"/>
          </a:xfrm>
        </p:grpSpPr>
        <p:grpSp>
          <p:nvGrpSpPr>
            <p:cNvPr id="175" name="Google Shape;175;p2"/>
            <p:cNvGrpSpPr/>
            <p:nvPr/>
          </p:nvGrpSpPr>
          <p:grpSpPr>
            <a:xfrm>
              <a:off x="4454617" y="2679720"/>
              <a:ext cx="3656556" cy="360000"/>
              <a:chOff x="4454617" y="2679720"/>
              <a:chExt cx="3656556" cy="360000"/>
            </a:xfrm>
          </p:grpSpPr>
          <p:sp>
            <p:nvSpPr>
              <p:cNvPr id="176" name="Google Shape;176;p2"/>
              <p:cNvSpPr txBox="1"/>
              <p:nvPr/>
            </p:nvSpPr>
            <p:spPr>
              <a:xfrm>
                <a:off x="4691173" y="2823725"/>
                <a:ext cx="3420000" cy="72000"/>
              </a:xfrm>
              <a:prstGeom prst="rect">
                <a:avLst/>
              </a:prstGeom>
              <a:solidFill>
                <a:schemeClr val="accent1"/>
              </a:solidFill>
              <a:ln>
                <a:noFill/>
              </a:ln>
              <a:effectLst>
                <a:outerShdw blurRad="142875" rotWithShape="0" algn="bl">
                  <a:schemeClr val="lt1"/>
                </a:outerShdw>
              </a:effectLst>
            </p:spPr>
            <p:txBody>
              <a:bodyPr anchorCtr="0" anchor="b" bIns="121900" lIns="121900" spcFirstLastPara="1" rIns="121900" wrap="square" tIns="121900">
                <a:noAutofit/>
              </a:bodyPr>
              <a:lstStyle/>
              <a:p>
                <a:pPr indent="0" lvl="0" marL="0" marR="0" rtl="0" algn="r">
                  <a:spcBef>
                    <a:spcPts val="0"/>
                  </a:spcBef>
                  <a:spcAft>
                    <a:spcPts val="0"/>
                  </a:spcAft>
                  <a:buNone/>
                </a:pPr>
                <a:r>
                  <a:rPr lang="fr" sz="2000">
                    <a:solidFill>
                      <a:schemeClr val="accent1"/>
                    </a:solidFill>
                    <a:latin typeface="Inter Light"/>
                    <a:ea typeface="Inter Light"/>
                    <a:cs typeface="Inter Light"/>
                    <a:sym typeface="Inter Light"/>
                  </a:rPr>
                  <a:t>Phase down of unabated coal power</a:t>
                </a:r>
                <a:br>
                  <a:rPr lang="fr" sz="533">
                    <a:solidFill>
                      <a:schemeClr val="accent1"/>
                    </a:solidFill>
                    <a:latin typeface="Inter Light"/>
                    <a:ea typeface="Inter Light"/>
                    <a:cs typeface="Inter Light"/>
                    <a:sym typeface="Inter Light"/>
                  </a:rPr>
                </a:br>
                <a:endParaRPr sz="533">
                  <a:solidFill>
                    <a:schemeClr val="accent1"/>
                  </a:solidFill>
                  <a:latin typeface="Inter Light"/>
                  <a:ea typeface="Inter Light"/>
                  <a:cs typeface="Inter Light"/>
                  <a:sym typeface="Inter Light"/>
                </a:endParaRPr>
              </a:p>
            </p:txBody>
          </p:sp>
          <p:sp>
            <p:nvSpPr>
              <p:cNvPr id="177" name="Google Shape;177;p2"/>
              <p:cNvSpPr/>
              <p:nvPr/>
            </p:nvSpPr>
            <p:spPr>
              <a:xfrm>
                <a:off x="4454617" y="2679720"/>
                <a:ext cx="360000" cy="3600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t/>
                </a:r>
                <a:endParaRPr sz="667">
                  <a:solidFill>
                    <a:schemeClr val="lt1"/>
                  </a:solidFill>
                  <a:latin typeface="Inter Light"/>
                  <a:ea typeface="Inter Light"/>
                  <a:cs typeface="Inter Light"/>
                  <a:sym typeface="Inter Light"/>
                </a:endParaRPr>
              </a:p>
            </p:txBody>
          </p:sp>
        </p:grpSp>
        <p:sp>
          <p:nvSpPr>
            <p:cNvPr id="178" name="Google Shape;178;p2"/>
            <p:cNvSpPr txBox="1"/>
            <p:nvPr/>
          </p:nvSpPr>
          <p:spPr>
            <a:xfrm>
              <a:off x="4378525" y="2644321"/>
              <a:ext cx="510000" cy="430809"/>
            </a:xfrm>
            <a:prstGeom prst="rect">
              <a:avLst/>
            </a:prstGeom>
            <a:noFill/>
            <a:ln>
              <a:noFill/>
            </a:ln>
          </p:spPr>
          <p:txBody>
            <a:bodyPr anchorCtr="0" anchor="ctr" bIns="121900" lIns="121900" spcFirstLastPara="1" rIns="121900" wrap="square" tIns="121900">
              <a:spAutoFit/>
            </a:bodyPr>
            <a:lstStyle/>
            <a:p>
              <a:pPr indent="0" lvl="0" marL="0" marR="0" rtl="0" algn="ctr">
                <a:spcBef>
                  <a:spcPts val="0"/>
                </a:spcBef>
                <a:spcAft>
                  <a:spcPts val="0"/>
                </a:spcAft>
                <a:buNone/>
              </a:pPr>
              <a:r>
                <a:rPr lang="fr" sz="533">
                  <a:solidFill>
                    <a:schemeClr val="lt1"/>
                  </a:solidFill>
                  <a:latin typeface="Inter Light"/>
                  <a:ea typeface="Inter Light"/>
                  <a:cs typeface="Inter Light"/>
                  <a:sym typeface="Inter Light"/>
                </a:rPr>
                <a:t>GST</a:t>
              </a:r>
              <a:br>
                <a:rPr lang="fr" sz="533">
                  <a:solidFill>
                    <a:schemeClr val="lt1"/>
                  </a:solidFill>
                  <a:latin typeface="Inter Light"/>
                  <a:ea typeface="Inter Light"/>
                  <a:cs typeface="Inter Light"/>
                  <a:sym typeface="Inter Light"/>
                </a:rPr>
              </a:br>
              <a:r>
                <a:rPr lang="fr" sz="1600">
                  <a:solidFill>
                    <a:schemeClr val="lt1"/>
                  </a:solidFill>
                  <a:latin typeface="Inter Light"/>
                  <a:ea typeface="Inter Light"/>
                  <a:cs typeface="Inter Light"/>
                  <a:sym typeface="Inter Light"/>
                </a:rPr>
                <a:t>28b</a:t>
              </a:r>
              <a:endParaRPr sz="1600">
                <a:solidFill>
                  <a:schemeClr val="lt1"/>
                </a:solidFill>
                <a:latin typeface="Inter Light"/>
                <a:ea typeface="Inter Light"/>
                <a:cs typeface="Inter Light"/>
                <a:sym typeface="Inter Light"/>
              </a:endParaRPr>
            </a:p>
          </p:txBody>
        </p:sp>
      </p:grpSp>
      <p:grpSp>
        <p:nvGrpSpPr>
          <p:cNvPr id="179" name="Google Shape;179;p2"/>
          <p:cNvGrpSpPr/>
          <p:nvPr/>
        </p:nvGrpSpPr>
        <p:grpSpPr>
          <a:xfrm>
            <a:off x="4279901" y="1855561"/>
            <a:ext cx="4888073" cy="574412"/>
            <a:chOff x="3209925" y="1391671"/>
            <a:chExt cx="3666055" cy="430809"/>
          </a:xfrm>
        </p:grpSpPr>
        <p:sp>
          <p:nvSpPr>
            <p:cNvPr id="180" name="Google Shape;180;p2"/>
            <p:cNvSpPr txBox="1"/>
            <p:nvPr/>
          </p:nvSpPr>
          <p:spPr>
            <a:xfrm>
              <a:off x="3635980" y="1571075"/>
              <a:ext cx="3240000" cy="72000"/>
            </a:xfrm>
            <a:prstGeom prst="rect">
              <a:avLst/>
            </a:prstGeom>
            <a:solidFill>
              <a:schemeClr val="accent1"/>
            </a:solidFill>
            <a:ln>
              <a:noFill/>
            </a:ln>
            <a:effectLst>
              <a:outerShdw blurRad="142875" rotWithShape="0" algn="bl">
                <a:schemeClr val="lt1"/>
              </a:outerShdw>
            </a:effectLst>
          </p:spPr>
          <p:txBody>
            <a:bodyPr anchorCtr="0" anchor="b" bIns="121900" lIns="121900" spcFirstLastPara="1" rIns="121900" wrap="square" tIns="121900">
              <a:noAutofit/>
            </a:bodyPr>
            <a:lstStyle/>
            <a:p>
              <a:pPr indent="0" lvl="0" marL="0" marR="0" rtl="0" algn="r">
                <a:spcBef>
                  <a:spcPts val="0"/>
                </a:spcBef>
                <a:spcAft>
                  <a:spcPts val="0"/>
                </a:spcAft>
                <a:buNone/>
              </a:pPr>
              <a:r>
                <a:rPr lang="fr" sz="2000">
                  <a:solidFill>
                    <a:schemeClr val="accent1"/>
                  </a:solidFill>
                  <a:latin typeface="Inter Light"/>
                  <a:ea typeface="Inter Light"/>
                  <a:cs typeface="Inter Light"/>
                  <a:sym typeface="Inter Light"/>
                </a:rPr>
                <a:t>Tripling renewable capacity by 2030</a:t>
              </a:r>
              <a:br>
                <a:rPr lang="fr" sz="533">
                  <a:solidFill>
                    <a:schemeClr val="accent1"/>
                  </a:solidFill>
                  <a:latin typeface="Inter Light"/>
                  <a:ea typeface="Inter Light"/>
                  <a:cs typeface="Inter Light"/>
                  <a:sym typeface="Inter Light"/>
                </a:rPr>
              </a:br>
              <a:endParaRPr sz="533">
                <a:solidFill>
                  <a:schemeClr val="accent1"/>
                </a:solidFill>
                <a:latin typeface="Inter Light"/>
                <a:ea typeface="Inter Light"/>
                <a:cs typeface="Inter Light"/>
                <a:sym typeface="Inter Light"/>
              </a:endParaRPr>
            </a:p>
          </p:txBody>
        </p:sp>
        <p:sp>
          <p:nvSpPr>
            <p:cNvPr id="181" name="Google Shape;181;p2"/>
            <p:cNvSpPr/>
            <p:nvPr/>
          </p:nvSpPr>
          <p:spPr>
            <a:xfrm>
              <a:off x="3284925" y="1427063"/>
              <a:ext cx="360000" cy="3600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t/>
              </a:r>
              <a:endParaRPr sz="667">
                <a:solidFill>
                  <a:schemeClr val="lt1"/>
                </a:solidFill>
                <a:latin typeface="Inter Light"/>
                <a:ea typeface="Inter Light"/>
                <a:cs typeface="Inter Light"/>
                <a:sym typeface="Inter Light"/>
              </a:endParaRPr>
            </a:p>
          </p:txBody>
        </p:sp>
        <p:sp>
          <p:nvSpPr>
            <p:cNvPr id="182" name="Google Shape;182;p2"/>
            <p:cNvSpPr txBox="1"/>
            <p:nvPr/>
          </p:nvSpPr>
          <p:spPr>
            <a:xfrm>
              <a:off x="3209925" y="1391671"/>
              <a:ext cx="510000" cy="430809"/>
            </a:xfrm>
            <a:prstGeom prst="rect">
              <a:avLst/>
            </a:prstGeom>
            <a:noFill/>
            <a:ln>
              <a:noFill/>
            </a:ln>
          </p:spPr>
          <p:txBody>
            <a:bodyPr anchorCtr="0" anchor="ctr" bIns="121900" lIns="121900" spcFirstLastPara="1" rIns="121900" wrap="square" tIns="121900">
              <a:spAutoFit/>
            </a:bodyPr>
            <a:lstStyle/>
            <a:p>
              <a:pPr indent="0" lvl="0" marL="0" marR="0" rtl="0" algn="ctr">
                <a:spcBef>
                  <a:spcPts val="0"/>
                </a:spcBef>
                <a:spcAft>
                  <a:spcPts val="0"/>
                </a:spcAft>
                <a:buNone/>
              </a:pPr>
              <a:r>
                <a:rPr lang="fr" sz="533">
                  <a:solidFill>
                    <a:schemeClr val="lt1"/>
                  </a:solidFill>
                  <a:latin typeface="Inter Light"/>
                  <a:ea typeface="Inter Light"/>
                  <a:cs typeface="Inter Light"/>
                  <a:sym typeface="Inter Light"/>
                </a:rPr>
                <a:t>GST</a:t>
              </a:r>
              <a:br>
                <a:rPr lang="fr" sz="533">
                  <a:solidFill>
                    <a:schemeClr val="lt1"/>
                  </a:solidFill>
                  <a:latin typeface="Inter Light"/>
                  <a:ea typeface="Inter Light"/>
                  <a:cs typeface="Inter Light"/>
                  <a:sym typeface="Inter Light"/>
                </a:rPr>
              </a:br>
              <a:r>
                <a:rPr lang="fr" sz="1600">
                  <a:solidFill>
                    <a:schemeClr val="lt1"/>
                  </a:solidFill>
                  <a:latin typeface="Inter Light"/>
                  <a:ea typeface="Inter Light"/>
                  <a:cs typeface="Inter Light"/>
                  <a:sym typeface="Inter Light"/>
                </a:rPr>
                <a:t>28a</a:t>
              </a:r>
              <a:endParaRPr sz="1600">
                <a:solidFill>
                  <a:schemeClr val="lt1"/>
                </a:solidFill>
                <a:latin typeface="Inter Light"/>
                <a:ea typeface="Inter Light"/>
                <a:cs typeface="Inter Light"/>
                <a:sym typeface="Inter Light"/>
              </a:endParaRPr>
            </a:p>
          </p:txBody>
        </p:sp>
      </p:grpSp>
      <p:sp>
        <p:nvSpPr>
          <p:cNvPr id="183" name="Google Shape;183;p2"/>
          <p:cNvSpPr/>
          <p:nvPr/>
        </p:nvSpPr>
        <p:spPr>
          <a:xfrm>
            <a:off x="823641" y="665703"/>
            <a:ext cx="2002151" cy="3590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733">
                <a:solidFill>
                  <a:schemeClr val="dk2"/>
                </a:solidFill>
                <a:latin typeface="Inter Light"/>
                <a:ea typeface="Inter Light"/>
                <a:cs typeface="Inter Light"/>
                <a:sym typeface="Inter Light"/>
              </a:rPr>
              <a:t>% of primary energy</a:t>
            </a:r>
            <a:endParaRPr sz="1733">
              <a:solidFill>
                <a:schemeClr val="dk1"/>
              </a:solidFill>
              <a:latin typeface="Inter Light"/>
              <a:ea typeface="Inter Light"/>
              <a:cs typeface="Inter Light"/>
              <a:sym typeface="Inter Light"/>
            </a:endParaRPr>
          </a:p>
        </p:txBody>
      </p:sp>
      <p:cxnSp>
        <p:nvCxnSpPr>
          <p:cNvPr id="184" name="Google Shape;184;p2"/>
          <p:cNvCxnSpPr/>
          <p:nvPr/>
        </p:nvCxnSpPr>
        <p:spPr>
          <a:xfrm>
            <a:off x="1016876" y="5813814"/>
            <a:ext cx="8151098" cy="0"/>
          </a:xfrm>
          <a:prstGeom prst="straightConnector1">
            <a:avLst/>
          </a:prstGeom>
          <a:noFill/>
          <a:ln cap="flat" cmpd="sng" w="53975">
            <a:solidFill>
              <a:schemeClr val="dk1"/>
            </a:solidFill>
            <a:prstDash val="solid"/>
            <a:miter lim="800000"/>
            <a:headEnd len="sm" w="sm" type="none"/>
            <a:tailEnd len="sm" w="sm" type="none"/>
          </a:ln>
        </p:spPr>
      </p:cxnSp>
      <p:sp>
        <p:nvSpPr>
          <p:cNvPr id="185" name="Google Shape;185;p2"/>
          <p:cNvSpPr txBox="1"/>
          <p:nvPr/>
        </p:nvSpPr>
        <p:spPr>
          <a:xfrm>
            <a:off x="6175599" y="2213475"/>
            <a:ext cx="5383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600">
                <a:solidFill>
                  <a:schemeClr val="dk1"/>
                </a:solidFill>
                <a:latin typeface="Inter Light"/>
                <a:ea typeface="Inter Light"/>
                <a:cs typeface="Inter Light"/>
                <a:sym typeface="Inter Light"/>
              </a:rPr>
              <a:t>5,266 GW (2025) &gt; 10,600 GW - 10,800 GW (2030)</a:t>
            </a:r>
            <a:endParaRPr sz="1600">
              <a:solidFill>
                <a:schemeClr val="dk1"/>
              </a:solidFill>
              <a:latin typeface="Inter Light"/>
              <a:ea typeface="Inter Light"/>
              <a:cs typeface="Inter Light"/>
              <a:sym typeface="Inter Light"/>
            </a:endParaRPr>
          </a:p>
        </p:txBody>
      </p:sp>
      <p:sp>
        <p:nvSpPr>
          <p:cNvPr id="186" name="Google Shape;186;p2"/>
          <p:cNvSpPr txBox="1"/>
          <p:nvPr/>
        </p:nvSpPr>
        <p:spPr>
          <a:xfrm>
            <a:off x="7804950" y="3886150"/>
            <a:ext cx="4179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600">
                <a:solidFill>
                  <a:schemeClr val="dk1"/>
                </a:solidFill>
                <a:latin typeface="Inter Light"/>
                <a:ea typeface="Inter Light"/>
                <a:cs typeface="Inter Light"/>
                <a:sym typeface="Inter Light"/>
              </a:rPr>
              <a:t>29% (2025) &gt; 16% (2030) &gt; 1% (2040)</a:t>
            </a:r>
            <a:endParaRPr sz="1600">
              <a:solidFill>
                <a:schemeClr val="dk1"/>
              </a:solidFill>
              <a:latin typeface="Inter Light"/>
              <a:ea typeface="Inter Light"/>
              <a:cs typeface="Inter Light"/>
              <a:sym typeface="Inter Light"/>
            </a:endParaRPr>
          </a:p>
        </p:txBody>
      </p:sp>
      <p:sp>
        <p:nvSpPr>
          <p:cNvPr id="187" name="Google Shape;187;p2"/>
          <p:cNvSpPr txBox="1"/>
          <p:nvPr/>
        </p:nvSpPr>
        <p:spPr>
          <a:xfrm>
            <a:off x="9427525" y="4975975"/>
            <a:ext cx="2985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 sz="1600">
                <a:solidFill>
                  <a:schemeClr val="dk1"/>
                </a:solidFill>
                <a:latin typeface="Inter Light"/>
                <a:ea typeface="Inter Light"/>
                <a:cs typeface="Inter Light"/>
                <a:sym typeface="Inter Light"/>
              </a:rPr>
              <a:t>~2048 (NZ) and ~2051 (FP)</a:t>
            </a:r>
            <a:endParaRPr sz="1600">
              <a:solidFill>
                <a:schemeClr val="dk1"/>
              </a:solidFill>
              <a:latin typeface="Inter Light"/>
              <a:ea typeface="Inter Light"/>
              <a:cs typeface="Inter Light"/>
              <a:sym typeface="Inter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3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2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200"/>
                                        <p:tgtEl>
                                          <p:spTgt spid="179"/>
                                        </p:tgtEl>
                                        <p:attrNameLst>
                                          <p:attrName>ppt_x</p:attrName>
                                        </p:attrNameLst>
                                      </p:cBhvr>
                                      <p:tavLst>
                                        <p:tav fmla="" tm="0">
                                          <p:val>
                                            <p:strVal val="#ppt_x+1"/>
                                          </p:val>
                                        </p:tav>
                                        <p:tav fmla="" tm="100000">
                                          <p:val>
                                            <p:strVal val="#ppt_x"/>
                                          </p:val>
                                        </p:tav>
                                      </p:tavLst>
                                    </p:anim>
                                  </p:childTnLst>
                                </p:cTn>
                              </p:par>
                            </p:childTnLst>
                          </p:cTn>
                        </p:par>
                        <p:par>
                          <p:cTn fill="hold">
                            <p:stCondLst>
                              <p:cond delay="200"/>
                            </p:stCondLst>
                            <p:childTnLst>
                              <p:par>
                                <p:cTn fill="hold" nodeType="afterEffect" presetClass="entr" presetID="2" presetSubtype="2">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200"/>
                                        <p:tgtEl>
                                          <p:spTgt spid="174"/>
                                        </p:tgtEl>
                                        <p:attrNameLst>
                                          <p:attrName>ppt_x</p:attrName>
                                        </p:attrNameLst>
                                      </p:cBhvr>
                                      <p:tavLst>
                                        <p:tav fmla="" tm="0">
                                          <p:val>
                                            <p:strVal val="#ppt_x+1"/>
                                          </p:val>
                                        </p:tav>
                                        <p:tav fmla="" tm="100000">
                                          <p:val>
                                            <p:strVal val="#ppt_x"/>
                                          </p:val>
                                        </p:tav>
                                      </p:tavLst>
                                    </p:anim>
                                  </p:childTnLst>
                                </p:cTn>
                              </p:par>
                            </p:childTnLst>
                          </p:cTn>
                        </p:par>
                        <p:par>
                          <p:cTn fill="hold">
                            <p:stCondLst>
                              <p:cond delay="400"/>
                            </p:stCondLst>
                            <p:childTnLst>
                              <p:par>
                                <p:cTn fill="hold" nodeType="afterEffect" presetClass="entr" presetID="2" presetSubtype="2">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200"/>
                                        <p:tgtEl>
                                          <p:spTgt spid="16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400"/>
                                        <p:tgtEl>
                                          <p:spTgt spid="165"/>
                                        </p:tgtEl>
                                        <p:attrNameLst>
                                          <p:attrName>ppt_x</p:attrName>
                                        </p:attrNameLst>
                                      </p:cBhvr>
                                      <p:tavLst>
                                        <p:tav fmla="" tm="0">
                                          <p:val>
                                            <p:strVal val="#ppt_x+1"/>
                                          </p:val>
                                        </p:tav>
                                        <p:tav fmla="" tm="100000">
                                          <p:val>
                                            <p:strVal val="#ppt_x"/>
                                          </p:val>
                                        </p:tav>
                                      </p:tavLst>
                                    </p:anim>
                                  </p:childTnLst>
                                </p:cTn>
                              </p:par>
                            </p:childTnLst>
                          </p:cTn>
                        </p:par>
                        <p:par>
                          <p:cTn fill="hold">
                            <p:stCondLst>
                              <p:cond delay="4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a2ae3cc2aa_0_0"/>
          <p:cNvSpPr txBox="1"/>
          <p:nvPr>
            <p:ph type="title"/>
          </p:nvPr>
        </p:nvSpPr>
        <p:spPr>
          <a:xfrm>
            <a:off x="576000" y="504502"/>
            <a:ext cx="9050100" cy="136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4" name="Google Shape;194;g3a2ae3cc2aa_0_0"/>
          <p:cNvSpPr txBox="1"/>
          <p:nvPr>
            <p:ph idx="1" type="body"/>
          </p:nvPr>
        </p:nvSpPr>
        <p:spPr>
          <a:xfrm>
            <a:off x="576000" y="1873052"/>
            <a:ext cx="9050100" cy="446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4"/>
          <p:cNvPicPr preferRelativeResize="0"/>
          <p:nvPr/>
        </p:nvPicPr>
        <p:blipFill rotWithShape="1">
          <a:blip r:embed="rId3">
            <a:alphaModFix/>
          </a:blip>
          <a:srcRect b="0" l="0" r="0" t="0"/>
          <a:stretch/>
        </p:blipFill>
        <p:spPr>
          <a:xfrm>
            <a:off x="160744" y="579223"/>
            <a:ext cx="11870512" cy="558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
          <p:cNvPicPr preferRelativeResize="0"/>
          <p:nvPr/>
        </p:nvPicPr>
        <p:blipFill rotWithShape="1">
          <a:blip r:embed="rId3">
            <a:alphaModFix/>
          </a:blip>
          <a:srcRect b="0" l="0" r="0" t="0"/>
          <a:stretch/>
        </p:blipFill>
        <p:spPr>
          <a:xfrm>
            <a:off x="160744" y="579223"/>
            <a:ext cx="11870513" cy="558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txBox="1"/>
          <p:nvPr>
            <p:ph idx="1" type="subTitle"/>
          </p:nvPr>
        </p:nvSpPr>
        <p:spPr>
          <a:xfrm>
            <a:off x="576000" y="1800000"/>
            <a:ext cx="4254123" cy="301863"/>
          </a:xfrm>
          <a:prstGeom prst="rect">
            <a:avLst/>
          </a:prstGeom>
          <a:noFill/>
          <a:ln>
            <a:noFill/>
          </a:ln>
        </p:spPr>
        <p:txBody>
          <a:bodyPr anchorCtr="0" anchor="t" bIns="0" lIns="18000" spcFirstLastPara="1" rIns="0" wrap="square" tIns="0">
            <a:normAutofit/>
          </a:bodyPr>
          <a:lstStyle/>
          <a:p>
            <a:pPr indent="0" lvl="0" marL="0" rtl="0" algn="l">
              <a:lnSpc>
                <a:spcPct val="110000"/>
              </a:lnSpc>
              <a:spcBef>
                <a:spcPts val="0"/>
              </a:spcBef>
              <a:spcAft>
                <a:spcPts val="0"/>
              </a:spcAft>
              <a:buClr>
                <a:schemeClr val="dk1"/>
              </a:buClr>
              <a:buSzPts val="1800"/>
              <a:buFont typeface="Inter Light"/>
              <a:buNone/>
            </a:pPr>
            <a:r>
              <a:rPr lang="fr"/>
              <a:t>Firstname Lastname</a:t>
            </a:r>
            <a:endParaRPr/>
          </a:p>
        </p:txBody>
      </p:sp>
      <p:sp>
        <p:nvSpPr>
          <p:cNvPr id="210" name="Google Shape;210;p5"/>
          <p:cNvSpPr txBox="1"/>
          <p:nvPr>
            <p:ph type="ctrTitle"/>
          </p:nvPr>
        </p:nvSpPr>
        <p:spPr>
          <a:xfrm>
            <a:off x="576000" y="504000"/>
            <a:ext cx="4254123" cy="129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4400"/>
              <a:buFont typeface="Inter Medium"/>
              <a:buNone/>
            </a:pPr>
            <a:r>
              <a:rPr lang="fr"/>
              <a:t>Thanks for listening</a:t>
            </a:r>
            <a:endParaRPr/>
          </a:p>
        </p:txBody>
      </p:sp>
      <p:sp>
        <p:nvSpPr>
          <p:cNvPr id="211" name="Google Shape;211;p5"/>
          <p:cNvSpPr txBox="1"/>
          <p:nvPr>
            <p:ph idx="2" type="body"/>
          </p:nvPr>
        </p:nvSpPr>
        <p:spPr>
          <a:xfrm>
            <a:off x="576000" y="2101453"/>
            <a:ext cx="4254123" cy="415686"/>
          </a:xfrm>
          <a:prstGeom prst="rect">
            <a:avLst/>
          </a:prstGeom>
          <a:noFill/>
          <a:ln>
            <a:noFill/>
          </a:ln>
        </p:spPr>
        <p:txBody>
          <a:bodyPr anchorCtr="0" anchor="t" bIns="0" lIns="18000" spcFirstLastPara="1" rIns="0" wrap="square" tIns="0">
            <a:normAutofit/>
          </a:bodyPr>
          <a:lstStyle/>
          <a:p>
            <a:pPr indent="0" lvl="0" marL="0" rtl="0" algn="l">
              <a:lnSpc>
                <a:spcPct val="110000"/>
              </a:lnSpc>
              <a:spcBef>
                <a:spcPts val="0"/>
              </a:spcBef>
              <a:spcAft>
                <a:spcPts val="0"/>
              </a:spcAft>
              <a:buClr>
                <a:schemeClr val="dk1"/>
              </a:buClr>
              <a:buSzPts val="1800"/>
              <a:buFont typeface="Inter Light"/>
              <a:buNone/>
            </a:pPr>
            <a:r>
              <a:rPr lang="fr"/>
              <a:t>Mail-adress</a:t>
            </a:r>
            <a:endParaRPr/>
          </a:p>
          <a:p>
            <a:pPr indent="0" lvl="0" marL="0" rtl="0" algn="l">
              <a:lnSpc>
                <a:spcPct val="110000"/>
              </a:lnSpc>
              <a:spcBef>
                <a:spcPts val="0"/>
              </a:spcBef>
              <a:spcAft>
                <a:spcPts val="0"/>
              </a:spcAft>
              <a:buClr>
                <a:schemeClr val="dk1"/>
              </a:buClr>
              <a:buSzPts val="1800"/>
              <a:buFont typeface="Inter Ligh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w Pathways">
  <a:themeElements>
    <a:clrScheme name="New pathways">
      <a:dk1>
        <a:srgbClr val="333D47"/>
      </a:dk1>
      <a:lt1>
        <a:srgbClr val="EBF0F2"/>
      </a:lt1>
      <a:dk2>
        <a:srgbClr val="333D47"/>
      </a:dk2>
      <a:lt2>
        <a:srgbClr val="EBF0F2"/>
      </a:lt2>
      <a:accent1>
        <a:srgbClr val="5E94A3"/>
      </a:accent1>
      <a:accent2>
        <a:srgbClr val="E07D66"/>
      </a:accent2>
      <a:accent3>
        <a:srgbClr val="B0D4BA"/>
      </a:accent3>
      <a:accent4>
        <a:srgbClr val="5E94A3"/>
      </a:accent4>
      <a:accent5>
        <a:srgbClr val="E07D66"/>
      </a:accent5>
      <a:accent6>
        <a:srgbClr val="B0D4BA"/>
      </a:accent6>
      <a:hlink>
        <a:srgbClr val="333D47"/>
      </a:hlink>
      <a:folHlink>
        <a:srgbClr val="333D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2025-11-07T15:11:37Z</dcterms:created>
  <dc:creator>Simon Ravelli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0x01010095A8D87DE24DFE448553D6C6475E63F2</vt:lpwstr>
  </property>
</Properties>
</file>